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8"/>
  </p:notesMasterIdLst>
  <p:handoutMasterIdLst>
    <p:handoutMasterId r:id="rId29"/>
  </p:handoutMasterIdLst>
  <p:sldIdLst>
    <p:sldId id="256" r:id="rId3"/>
    <p:sldId id="321" r:id="rId4"/>
    <p:sldId id="315" r:id="rId5"/>
    <p:sldId id="320" r:id="rId6"/>
    <p:sldId id="258" r:id="rId7"/>
    <p:sldId id="322" r:id="rId8"/>
    <p:sldId id="323" r:id="rId9"/>
    <p:sldId id="324" r:id="rId10"/>
    <p:sldId id="325" r:id="rId11"/>
    <p:sldId id="326" r:id="rId12"/>
    <p:sldId id="327" r:id="rId13"/>
    <p:sldId id="328" r:id="rId14"/>
    <p:sldId id="329" r:id="rId15"/>
    <p:sldId id="330" r:id="rId16"/>
    <p:sldId id="331" r:id="rId17"/>
    <p:sldId id="332" r:id="rId18"/>
    <p:sldId id="276" r:id="rId19"/>
    <p:sldId id="277" r:id="rId20"/>
    <p:sldId id="334" r:id="rId21"/>
    <p:sldId id="278" r:id="rId22"/>
    <p:sldId id="335" r:id="rId23"/>
    <p:sldId id="336" r:id="rId24"/>
    <p:sldId id="337" r:id="rId25"/>
    <p:sldId id="339" r:id="rId26"/>
    <p:sldId id="338" r:id="rId2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senger" initials="l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79551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E786392-272C-4836-BDDA-3F880B60C8E6}" v="105" dt="2022-11-17T13:49:42.852"/>
    <p1510:client id="{4F431EBC-DBDE-4968-9880-2CCB537EDC34}" v="98" dt="2022-11-16T18:39:19.7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>
      <p:cViewPr varScale="1">
        <p:scale>
          <a:sx n="78" d="100"/>
          <a:sy n="78" d="100"/>
        </p:scale>
        <p:origin x="1099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senger" userId="e4eb9531a94916bf" providerId="LiveId" clId="{4F431EBC-DBDE-4968-9880-2CCB537EDC34}"/>
    <pc:docChg chg="undo custSel addSld delSld modSld sldOrd">
      <pc:chgData name="luciano senger" userId="e4eb9531a94916bf" providerId="LiveId" clId="{4F431EBC-DBDE-4968-9880-2CCB537EDC34}" dt="2022-11-16T18:39:19.729" v="1268"/>
      <pc:docMkLst>
        <pc:docMk/>
      </pc:docMkLst>
      <pc:sldChg chg="addSp delSp mod">
        <pc:chgData name="luciano senger" userId="e4eb9531a94916bf" providerId="LiveId" clId="{4F431EBC-DBDE-4968-9880-2CCB537EDC34}" dt="2022-11-16T13:31:30.875" v="489" actId="22"/>
        <pc:sldMkLst>
          <pc:docMk/>
          <pc:sldMk cId="0" sldId="258"/>
        </pc:sldMkLst>
        <pc:picChg chg="add del">
          <ac:chgData name="luciano senger" userId="e4eb9531a94916bf" providerId="LiveId" clId="{4F431EBC-DBDE-4968-9880-2CCB537EDC34}" dt="2022-11-16T13:31:30.875" v="489" actId="22"/>
          <ac:picMkLst>
            <pc:docMk/>
            <pc:sldMk cId="0" sldId="258"/>
            <ac:picMk id="4" creationId="{598C54DD-829C-64FC-0C4F-4325E364E515}"/>
          </ac:picMkLst>
        </pc:picChg>
      </pc:sldChg>
      <pc:sldChg chg="modSp del mod">
        <pc:chgData name="luciano senger" userId="e4eb9531a94916bf" providerId="LiveId" clId="{4F431EBC-DBDE-4968-9880-2CCB537EDC34}" dt="2022-11-16T18:28:14.201" v="1071" actId="47"/>
        <pc:sldMkLst>
          <pc:docMk/>
          <pc:sldMk cId="0" sldId="259"/>
        </pc:sldMkLst>
        <pc:picChg chg="mod">
          <ac:chgData name="luciano senger" userId="e4eb9531a94916bf" providerId="LiveId" clId="{4F431EBC-DBDE-4968-9880-2CCB537EDC34}" dt="2022-11-16T17:54:10.333" v="885" actId="1076"/>
          <ac:picMkLst>
            <pc:docMk/>
            <pc:sldMk cId="0" sldId="259"/>
            <ac:picMk id="13" creationId="{03105CB3-E9FA-BBC7-6261-C622F8AEDC01}"/>
          </ac:picMkLst>
        </pc:picChg>
      </pc:sldChg>
      <pc:sldChg chg="modSp add mod">
        <pc:chgData name="luciano senger" userId="e4eb9531a94916bf" providerId="LiveId" clId="{4F431EBC-DBDE-4968-9880-2CCB537EDC34}" dt="2022-11-16T18:28:21.544" v="1075" actId="20577"/>
        <pc:sldMkLst>
          <pc:docMk/>
          <pc:sldMk cId="0" sldId="276"/>
        </pc:sldMkLst>
        <pc:spChg chg="mod">
          <ac:chgData name="luciano senger" userId="e4eb9531a94916bf" providerId="LiveId" clId="{4F431EBC-DBDE-4968-9880-2CCB537EDC34}" dt="2022-11-16T18:28:21.544" v="1075" actId="20577"/>
          <ac:spMkLst>
            <pc:docMk/>
            <pc:sldMk cId="0" sldId="276"/>
            <ac:spMk id="13314" creationId="{D1F1D5E8-2F84-4C13-8D68-DAFAF953B562}"/>
          </ac:spMkLst>
        </pc:sp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7"/>
        </pc:sldMkLst>
      </pc:sldChg>
      <pc:sldChg chg="modSp add">
        <pc:chgData name="luciano senger" userId="e4eb9531a94916bf" providerId="LiveId" clId="{4F431EBC-DBDE-4968-9880-2CCB537EDC34}" dt="2022-11-16T18:28:50.338" v="1076" actId="1076"/>
        <pc:sldMkLst>
          <pc:docMk/>
          <pc:sldMk cId="0" sldId="278"/>
        </pc:sldMkLst>
        <pc:picChg chg="mod">
          <ac:chgData name="luciano senger" userId="e4eb9531a94916bf" providerId="LiveId" clId="{4F431EBC-DBDE-4968-9880-2CCB537EDC34}" dt="2022-11-16T18:28:50.338" v="1076" actId="1076"/>
          <ac:picMkLst>
            <pc:docMk/>
            <pc:sldMk cId="0" sldId="278"/>
            <ac:picMk id="15364" creationId="{784E0B38-A689-4668-AE46-55E5229BBD7E}"/>
          </ac:picMkLst>
        </pc:pic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9"/>
        </pc:sldMkLst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80"/>
        </pc:sldMkLst>
      </pc:sldChg>
      <pc:sldChg chg="ord">
        <pc:chgData name="luciano senger" userId="e4eb9531a94916bf" providerId="LiveId" clId="{4F431EBC-DBDE-4968-9880-2CCB537EDC34}" dt="2022-11-16T12:22:29.842" v="458"/>
        <pc:sldMkLst>
          <pc:docMk/>
          <pc:sldMk cId="4257028723" sldId="314"/>
        </pc:sldMkLst>
      </pc:sldChg>
      <pc:sldChg chg="modSp mod">
        <pc:chgData name="luciano senger" userId="e4eb9531a94916bf" providerId="LiveId" clId="{4F431EBC-DBDE-4968-9880-2CCB537EDC34}" dt="2022-11-16T12:17:12.261" v="306" actId="1076"/>
        <pc:sldMkLst>
          <pc:docMk/>
          <pc:sldMk cId="2322293450" sldId="315"/>
        </pc:sldMkLst>
        <pc:spChg chg="mod">
          <ac:chgData name="luciano senger" userId="e4eb9531a94916bf" providerId="LiveId" clId="{4F431EBC-DBDE-4968-9880-2CCB537EDC34}" dt="2022-11-16T12:17:12.261" v="306" actId="1076"/>
          <ac:spMkLst>
            <pc:docMk/>
            <pc:sldMk cId="2322293450" sldId="315"/>
            <ac:spMk id="2" creationId="{6BE3AEB7-1FA6-EE37-86A7-85BC6063789C}"/>
          </ac:spMkLst>
        </pc:spChg>
      </pc:sldChg>
      <pc:sldChg chg="del">
        <pc:chgData name="luciano senger" userId="e4eb9531a94916bf" providerId="LiveId" clId="{4F431EBC-DBDE-4968-9880-2CCB537EDC34}" dt="2022-11-16T11:05:09.573" v="1" actId="47"/>
        <pc:sldMkLst>
          <pc:docMk/>
          <pc:sldMk cId="919826355" sldId="316"/>
        </pc:sldMkLst>
      </pc:sldChg>
      <pc:sldChg chg="del">
        <pc:chgData name="luciano senger" userId="e4eb9531a94916bf" providerId="LiveId" clId="{4F431EBC-DBDE-4968-9880-2CCB537EDC34}" dt="2022-11-16T18:28:58.267" v="1077" actId="47"/>
        <pc:sldMkLst>
          <pc:docMk/>
          <pc:sldMk cId="3836502356" sldId="317"/>
        </pc:sldMkLst>
      </pc:sldChg>
      <pc:sldChg chg="del">
        <pc:chgData name="luciano senger" userId="e4eb9531a94916bf" providerId="LiveId" clId="{4F431EBC-DBDE-4968-9880-2CCB537EDC34}" dt="2022-11-16T11:05:14.464" v="2" actId="47"/>
        <pc:sldMkLst>
          <pc:docMk/>
          <pc:sldMk cId="837317409" sldId="318"/>
        </pc:sldMkLst>
      </pc:sldChg>
      <pc:sldChg chg="addSp delSp modSp new del mod ord">
        <pc:chgData name="luciano senger" userId="e4eb9531a94916bf" providerId="LiveId" clId="{4F431EBC-DBDE-4968-9880-2CCB537EDC34}" dt="2022-11-16T13:32:35.746" v="531" actId="47"/>
        <pc:sldMkLst>
          <pc:docMk/>
          <pc:sldMk cId="3572871835" sldId="318"/>
        </pc:sldMkLst>
        <pc:spChg chg="mod">
          <ac:chgData name="luciano senger" userId="e4eb9531a94916bf" providerId="LiveId" clId="{4F431EBC-DBDE-4968-9880-2CCB537EDC34}" dt="2022-11-16T11:50:57.134" v="12" actId="20577"/>
          <ac:spMkLst>
            <pc:docMk/>
            <pc:sldMk cId="3572871835" sldId="318"/>
            <ac:spMk id="2" creationId="{DD1F2284-0C81-ED49-A6F8-2932C309F284}"/>
          </ac:spMkLst>
        </pc:spChg>
        <pc:spChg chg="del">
          <ac:chgData name="luciano senger" userId="e4eb9531a94916bf" providerId="LiveId" clId="{4F431EBC-DBDE-4968-9880-2CCB537EDC34}" dt="2022-11-16T11:51:00.016" v="13" actId="22"/>
          <ac:spMkLst>
            <pc:docMk/>
            <pc:sldMk cId="3572871835" sldId="318"/>
            <ac:spMk id="3" creationId="{01CED87E-EBED-8402-972D-6875A138E50C}"/>
          </ac:spMkLst>
        </pc:spChg>
        <pc:picChg chg="add mod ord">
          <ac:chgData name="luciano senger" userId="e4eb9531a94916bf" providerId="LiveId" clId="{4F431EBC-DBDE-4968-9880-2CCB537EDC34}" dt="2022-11-16T11:51:15.301" v="17" actId="1076"/>
          <ac:picMkLst>
            <pc:docMk/>
            <pc:sldMk cId="3572871835" sldId="318"/>
            <ac:picMk id="5" creationId="{13828D63-8ED5-09AA-7A71-68E4E3D1F813}"/>
          </ac:picMkLst>
        </pc:picChg>
      </pc:sldChg>
      <pc:sldChg chg="addSp delSp modSp new mod">
        <pc:chgData name="luciano senger" userId="e4eb9531a94916bf" providerId="LiveId" clId="{4F431EBC-DBDE-4968-9880-2CCB537EDC34}" dt="2022-11-16T13:34:06.155" v="583" actId="14861"/>
        <pc:sldMkLst>
          <pc:docMk/>
          <pc:sldMk cId="2932578039" sldId="319"/>
        </pc:sldMkLst>
        <pc:spChg chg="mod">
          <ac:chgData name="luciano senger" userId="e4eb9531a94916bf" providerId="LiveId" clId="{4F431EBC-DBDE-4968-9880-2CCB537EDC34}" dt="2022-11-16T13:32:43.119" v="545" actId="20577"/>
          <ac:spMkLst>
            <pc:docMk/>
            <pc:sldMk cId="2932578039" sldId="319"/>
            <ac:spMk id="2" creationId="{CAD6E930-95F0-8587-D045-E1E35DE11316}"/>
          </ac:spMkLst>
        </pc:spChg>
        <pc:spChg chg="del">
          <ac:chgData name="luciano senger" userId="e4eb9531a94916bf" providerId="LiveId" clId="{4F431EBC-DBDE-4968-9880-2CCB537EDC34}" dt="2022-11-16T11:54:20.052" v="45" actId="478"/>
          <ac:spMkLst>
            <pc:docMk/>
            <pc:sldMk cId="2932578039" sldId="319"/>
            <ac:spMk id="3" creationId="{5DBFB65F-CDED-4354-D391-C493B69A401D}"/>
          </ac:spMkLst>
        </pc:spChg>
        <pc:spChg chg="add del">
          <ac:chgData name="luciano senger" userId="e4eb9531a94916bf" providerId="LiveId" clId="{4F431EBC-DBDE-4968-9880-2CCB537EDC34}" dt="2022-11-16T11:53:21.168" v="22" actId="22"/>
          <ac:spMkLst>
            <pc:docMk/>
            <pc:sldMk cId="2932578039" sldId="319"/>
            <ac:spMk id="5" creationId="{79DCF9E4-63DA-E016-0137-C57C3C93ED24}"/>
          </ac:spMkLst>
        </pc:spChg>
        <pc:picChg chg="add del mod">
          <ac:chgData name="luciano senger" userId="e4eb9531a94916bf" providerId="LiveId" clId="{4F431EBC-DBDE-4968-9880-2CCB537EDC34}" dt="2022-11-16T11:54:16.840" v="44" actId="478"/>
          <ac:picMkLst>
            <pc:docMk/>
            <pc:sldMk cId="2932578039" sldId="319"/>
            <ac:picMk id="7" creationId="{7FCD1210-AA20-8922-1155-A1E362A7BDCA}"/>
          </ac:picMkLst>
        </pc:picChg>
        <pc:picChg chg="add del mod">
          <ac:chgData name="luciano senger" userId="e4eb9531a94916bf" providerId="LiveId" clId="{4F431EBC-DBDE-4968-9880-2CCB537EDC34}" dt="2022-11-16T13:33:44.055" v="555" actId="478"/>
          <ac:picMkLst>
            <pc:docMk/>
            <pc:sldMk cId="2932578039" sldId="319"/>
            <ac:picMk id="9" creationId="{24D26D7A-A8F1-33A3-AB68-877E2409DF8A}"/>
          </ac:picMkLst>
        </pc:picChg>
        <pc:picChg chg="add del mod">
          <ac:chgData name="luciano senger" userId="e4eb9531a94916bf" providerId="LiveId" clId="{4F431EBC-DBDE-4968-9880-2CCB537EDC34}" dt="2022-11-16T13:33:43.328" v="554" actId="478"/>
          <ac:picMkLst>
            <pc:docMk/>
            <pc:sldMk cId="2932578039" sldId="319"/>
            <ac:picMk id="10" creationId="{B9C47E0B-1D39-8E7B-D0B2-D84E60E5D44B}"/>
          </ac:picMkLst>
        </pc:picChg>
        <pc:picChg chg="add mod">
          <ac:chgData name="luciano senger" userId="e4eb9531a94916bf" providerId="LiveId" clId="{4F431EBC-DBDE-4968-9880-2CCB537EDC34}" dt="2022-11-16T13:34:06.155" v="583" actId="14861"/>
          <ac:picMkLst>
            <pc:docMk/>
            <pc:sldMk cId="2932578039" sldId="319"/>
            <ac:picMk id="12" creationId="{791A9C87-0C4C-293A-A3C4-E27D23BD2952}"/>
          </ac:picMkLst>
        </pc:picChg>
        <pc:picChg chg="add mod">
          <ac:chgData name="luciano senger" userId="e4eb9531a94916bf" providerId="LiveId" clId="{4F431EBC-DBDE-4968-9880-2CCB537EDC34}" dt="2022-11-16T13:33:59.528" v="572" actId="14861"/>
          <ac:picMkLst>
            <pc:docMk/>
            <pc:sldMk cId="2932578039" sldId="319"/>
            <ac:picMk id="14" creationId="{BF7202BD-BECD-4EF9-97FB-BFD7429BB6A7}"/>
          </ac:picMkLst>
        </pc:picChg>
      </pc:sldChg>
      <pc:sldChg chg="addSp modSp new mod">
        <pc:chgData name="luciano senger" userId="e4eb9531a94916bf" providerId="LiveId" clId="{4F431EBC-DBDE-4968-9880-2CCB537EDC34}" dt="2022-11-16T12:23:33.720" v="487" actId="14861"/>
        <pc:sldMkLst>
          <pc:docMk/>
          <pc:sldMk cId="1101110057" sldId="320"/>
        </pc:sldMkLst>
        <pc:spChg chg="mod">
          <ac:chgData name="luciano senger" userId="e4eb9531a94916bf" providerId="LiveId" clId="{4F431EBC-DBDE-4968-9880-2CCB537EDC34}" dt="2022-11-16T11:54:54.095" v="88" actId="20577"/>
          <ac:spMkLst>
            <pc:docMk/>
            <pc:sldMk cId="1101110057" sldId="320"/>
            <ac:spMk id="2" creationId="{00CBB7C1-68CC-C7C9-ADB8-8A1AA419DFBE}"/>
          </ac:spMkLst>
        </pc:spChg>
        <pc:spChg chg="mod">
          <ac:chgData name="luciano senger" userId="e4eb9531a94916bf" providerId="LiveId" clId="{4F431EBC-DBDE-4968-9880-2CCB537EDC34}" dt="2022-11-16T11:56:14.909" v="259" actId="20577"/>
          <ac:spMkLst>
            <pc:docMk/>
            <pc:sldMk cId="1101110057" sldId="320"/>
            <ac:spMk id="3" creationId="{DA30BD6D-6DA8-6777-65A6-9E72C2FBB10A}"/>
          </ac:spMkLst>
        </pc:spChg>
        <pc:picChg chg="add mod">
          <ac:chgData name="luciano senger" userId="e4eb9531a94916bf" providerId="LiveId" clId="{4F431EBC-DBDE-4968-9880-2CCB537EDC34}" dt="2022-11-16T12:23:33.720" v="487" actId="14861"/>
          <ac:picMkLst>
            <pc:docMk/>
            <pc:sldMk cId="1101110057" sldId="320"/>
            <ac:picMk id="5" creationId="{FF4A0CE4-AA88-2407-D9E3-2BF351F42955}"/>
          </ac:picMkLst>
        </pc:picChg>
      </pc:sldChg>
      <pc:sldChg chg="addSp modSp new mod">
        <pc:chgData name="luciano senger" userId="e4eb9531a94916bf" providerId="LiveId" clId="{4F431EBC-DBDE-4968-9880-2CCB537EDC34}" dt="2022-11-16T12:21:40.836" v="456" actId="1076"/>
        <pc:sldMkLst>
          <pc:docMk/>
          <pc:sldMk cId="1494696557" sldId="321"/>
        </pc:sldMkLst>
        <pc:spChg chg="mod">
          <ac:chgData name="luciano senger" userId="e4eb9531a94916bf" providerId="LiveId" clId="{4F431EBC-DBDE-4968-9880-2CCB537EDC34}" dt="2022-11-16T12:19:55.266" v="396" actId="20577"/>
          <ac:spMkLst>
            <pc:docMk/>
            <pc:sldMk cId="1494696557" sldId="321"/>
            <ac:spMk id="2" creationId="{3060EB3C-F48B-5E66-5ABE-11577CBFF4C4}"/>
          </ac:spMkLst>
        </pc:spChg>
        <pc:spChg chg="add mod">
          <ac:chgData name="luciano senger" userId="e4eb9531a94916bf" providerId="LiveId" clId="{4F431EBC-DBDE-4968-9880-2CCB537EDC34}" dt="2022-11-16T12:20:31.245" v="430" actId="207"/>
          <ac:spMkLst>
            <pc:docMk/>
            <pc:sldMk cId="1494696557" sldId="321"/>
            <ac:spMk id="7" creationId="{2CACA5E9-CA38-7FCD-D853-A17E980CA13F}"/>
          </ac:spMkLst>
        </pc:spChg>
        <pc:spChg chg="add mod">
          <ac:chgData name="luciano senger" userId="e4eb9531a94916bf" providerId="LiveId" clId="{4F431EBC-DBDE-4968-9880-2CCB537EDC34}" dt="2022-11-16T12:20:47.465" v="436" actId="1076"/>
          <ac:spMkLst>
            <pc:docMk/>
            <pc:sldMk cId="1494696557" sldId="321"/>
            <ac:spMk id="8" creationId="{EE212921-13C8-ED74-D273-0CD9CE11A842}"/>
          </ac:spMkLst>
        </pc:spChg>
        <pc:spChg chg="add mod">
          <ac:chgData name="luciano senger" userId="e4eb9531a94916bf" providerId="LiveId" clId="{4F431EBC-DBDE-4968-9880-2CCB537EDC34}" dt="2022-11-16T12:21:11.704" v="449" actId="1076"/>
          <ac:spMkLst>
            <pc:docMk/>
            <pc:sldMk cId="1494696557" sldId="321"/>
            <ac:spMk id="9" creationId="{49AE8696-D222-F1E8-93C9-2FD65BEEFDA9}"/>
          </ac:spMkLst>
        </pc:spChg>
        <pc:spChg chg="add mod">
          <ac:chgData name="luciano senger" userId="e4eb9531a94916bf" providerId="LiveId" clId="{4F431EBC-DBDE-4968-9880-2CCB537EDC34}" dt="2022-11-16T12:21:27.172" v="451" actId="1076"/>
          <ac:spMkLst>
            <pc:docMk/>
            <pc:sldMk cId="1494696557" sldId="321"/>
            <ac:spMk id="10" creationId="{04EF2D83-9AD9-BE64-6652-0D9A222E3AAB}"/>
          </ac:spMkLst>
        </pc:spChg>
        <pc:spChg chg="add mod">
          <ac:chgData name="luciano senger" userId="e4eb9531a94916bf" providerId="LiveId" clId="{4F431EBC-DBDE-4968-9880-2CCB537EDC34}" dt="2022-11-16T12:21:32.434" v="453" actId="1076"/>
          <ac:spMkLst>
            <pc:docMk/>
            <pc:sldMk cId="1494696557" sldId="321"/>
            <ac:spMk id="11" creationId="{6E13C37A-D932-9E90-4E70-9C70FB795E25}"/>
          </ac:spMkLst>
        </pc:spChg>
        <pc:picChg chg="add mod">
          <ac:chgData name="luciano senger" userId="e4eb9531a94916bf" providerId="LiveId" clId="{4F431EBC-DBDE-4968-9880-2CCB537EDC34}" dt="2022-11-16T12:18:59.120" v="353" actId="1076"/>
          <ac:picMkLst>
            <pc:docMk/>
            <pc:sldMk cId="1494696557" sldId="321"/>
            <ac:picMk id="4" creationId="{5BB03958-3625-C5EA-429A-AC109C584AE3}"/>
          </ac:picMkLst>
        </pc:picChg>
        <pc:picChg chg="add mod">
          <ac:chgData name="luciano senger" userId="e4eb9531a94916bf" providerId="LiveId" clId="{4F431EBC-DBDE-4968-9880-2CCB537EDC34}" dt="2022-11-16T12:21:40.836" v="456" actId="1076"/>
          <ac:picMkLst>
            <pc:docMk/>
            <pc:sldMk cId="1494696557" sldId="321"/>
            <ac:picMk id="6" creationId="{186B9B6E-3251-052F-B4A1-B002611DF9FF}"/>
          </ac:picMkLst>
        </pc:picChg>
      </pc:sldChg>
      <pc:sldChg chg="addSp delSp modSp new mod">
        <pc:chgData name="luciano senger" userId="e4eb9531a94916bf" providerId="LiveId" clId="{4F431EBC-DBDE-4968-9880-2CCB537EDC34}" dt="2022-11-16T13:31:54.874" v="530" actId="1076"/>
        <pc:sldMkLst>
          <pc:docMk/>
          <pc:sldMk cId="2767817852" sldId="322"/>
        </pc:sldMkLst>
        <pc:spChg chg="mod">
          <ac:chgData name="luciano senger" userId="e4eb9531a94916bf" providerId="LiveId" clId="{4F431EBC-DBDE-4968-9880-2CCB537EDC34}" dt="2022-11-16T13:31:45.566" v="526" actId="20577"/>
          <ac:spMkLst>
            <pc:docMk/>
            <pc:sldMk cId="2767817852" sldId="322"/>
            <ac:spMk id="2" creationId="{31D90BC2-89ED-110D-1477-C4D66C900681}"/>
          </ac:spMkLst>
        </pc:spChg>
        <pc:spChg chg="del">
          <ac:chgData name="luciano senger" userId="e4eb9531a94916bf" providerId="LiveId" clId="{4F431EBC-DBDE-4968-9880-2CCB537EDC34}" dt="2022-11-16T13:31:49.388" v="527" actId="478"/>
          <ac:spMkLst>
            <pc:docMk/>
            <pc:sldMk cId="2767817852" sldId="322"/>
            <ac:spMk id="3" creationId="{0250236D-9F4B-AA29-151F-323AA8C32331}"/>
          </ac:spMkLst>
        </pc:spChg>
        <pc:picChg chg="add mod">
          <ac:chgData name="luciano senger" userId="e4eb9531a94916bf" providerId="LiveId" clId="{4F431EBC-DBDE-4968-9880-2CCB537EDC34}" dt="2022-11-16T13:31:54.874" v="530" actId="1076"/>
          <ac:picMkLst>
            <pc:docMk/>
            <pc:sldMk cId="2767817852" sldId="322"/>
            <ac:picMk id="5" creationId="{F9797947-D771-E040-7615-2DA2D030EBD4}"/>
          </ac:picMkLst>
        </pc:picChg>
      </pc:sldChg>
      <pc:sldChg chg="addSp delSp modSp new mod">
        <pc:chgData name="luciano senger" userId="e4eb9531a94916bf" providerId="LiveId" clId="{4F431EBC-DBDE-4968-9880-2CCB537EDC34}" dt="2022-11-16T13:38:44.509" v="616" actId="1076"/>
        <pc:sldMkLst>
          <pc:docMk/>
          <pc:sldMk cId="69848626" sldId="323"/>
        </pc:sldMkLst>
        <pc:spChg chg="mod">
          <ac:chgData name="luciano senger" userId="e4eb9531a94916bf" providerId="LiveId" clId="{4F431EBC-DBDE-4968-9880-2CCB537EDC34}" dt="2022-11-16T13:37:59.660" v="602" actId="20577"/>
          <ac:spMkLst>
            <pc:docMk/>
            <pc:sldMk cId="69848626" sldId="323"/>
            <ac:spMk id="2" creationId="{0C6D64B0-8C53-F63E-2B08-5AD163EC12C7}"/>
          </ac:spMkLst>
        </pc:spChg>
        <pc:spChg chg="del">
          <ac:chgData name="luciano senger" userId="e4eb9531a94916bf" providerId="LiveId" clId="{4F431EBC-DBDE-4968-9880-2CCB537EDC34}" dt="2022-11-16T13:38:03.533" v="603" actId="22"/>
          <ac:spMkLst>
            <pc:docMk/>
            <pc:sldMk cId="69848626" sldId="323"/>
            <ac:spMk id="3" creationId="{630CBB60-6CB2-0CEB-CEF8-CD9CA31B0128}"/>
          </ac:spMkLst>
        </pc:spChg>
        <pc:picChg chg="add mod ord">
          <ac:chgData name="luciano senger" userId="e4eb9531a94916bf" providerId="LiveId" clId="{4F431EBC-DBDE-4968-9880-2CCB537EDC34}" dt="2022-11-16T13:38:15.584" v="612" actId="14861"/>
          <ac:picMkLst>
            <pc:docMk/>
            <pc:sldMk cId="69848626" sldId="323"/>
            <ac:picMk id="5" creationId="{08DBAD81-6705-E302-71A5-F9683375599C}"/>
          </ac:picMkLst>
        </pc:picChg>
        <pc:picChg chg="add mod">
          <ac:chgData name="luciano senger" userId="e4eb9531a94916bf" providerId="LiveId" clId="{4F431EBC-DBDE-4968-9880-2CCB537EDC34}" dt="2022-11-16T13:38:44.509" v="616" actId="1076"/>
          <ac:picMkLst>
            <pc:docMk/>
            <pc:sldMk cId="69848626" sldId="323"/>
            <ac:picMk id="7" creationId="{B294245C-31D7-3E0E-1048-E0CA55DC3BB7}"/>
          </ac:picMkLst>
        </pc:picChg>
      </pc:sldChg>
      <pc:sldChg chg="addSp delSp modSp new mod ord">
        <pc:chgData name="luciano senger" userId="e4eb9531a94916bf" providerId="LiveId" clId="{4F431EBC-DBDE-4968-9880-2CCB537EDC34}" dt="2022-11-16T13:42:37.208" v="663" actId="14100"/>
        <pc:sldMkLst>
          <pc:docMk/>
          <pc:sldMk cId="3807193086" sldId="324"/>
        </pc:sldMkLst>
        <pc:spChg chg="mod">
          <ac:chgData name="luciano senger" userId="e4eb9531a94916bf" providerId="LiveId" clId="{4F431EBC-DBDE-4968-9880-2CCB537EDC34}" dt="2022-11-16T13:42:03.592" v="654" actId="20577"/>
          <ac:spMkLst>
            <pc:docMk/>
            <pc:sldMk cId="3807193086" sldId="324"/>
            <ac:spMk id="2" creationId="{200B5C75-A5D9-D192-D54B-EBD3D8294A0B}"/>
          </ac:spMkLst>
        </pc:spChg>
        <pc:spChg chg="del">
          <ac:chgData name="luciano senger" userId="e4eb9531a94916bf" providerId="LiveId" clId="{4F431EBC-DBDE-4968-9880-2CCB537EDC34}" dt="2022-11-16T13:41:52.172" v="629" actId="22"/>
          <ac:spMkLst>
            <pc:docMk/>
            <pc:sldMk cId="3807193086" sldId="324"/>
            <ac:spMk id="3" creationId="{2FD1B9A8-8B4F-61CC-2261-7434EF45E163}"/>
          </ac:spMkLst>
        </pc:spChg>
        <pc:picChg chg="add mod ord">
          <ac:chgData name="luciano senger" userId="e4eb9531a94916bf" providerId="LiveId" clId="{4F431EBC-DBDE-4968-9880-2CCB537EDC34}" dt="2022-11-16T13:42:35.358" v="662" actId="14100"/>
          <ac:picMkLst>
            <pc:docMk/>
            <pc:sldMk cId="3807193086" sldId="324"/>
            <ac:picMk id="5" creationId="{4AC1217B-9643-72DA-1A1D-032ACF532590}"/>
          </ac:picMkLst>
        </pc:picChg>
        <pc:picChg chg="add mod">
          <ac:chgData name="luciano senger" userId="e4eb9531a94916bf" providerId="LiveId" clId="{4F431EBC-DBDE-4968-9880-2CCB537EDC34}" dt="2022-11-16T13:42:37.208" v="663" actId="14100"/>
          <ac:picMkLst>
            <pc:docMk/>
            <pc:sldMk cId="3807193086" sldId="324"/>
            <ac:picMk id="7" creationId="{AA56969A-E7E9-256A-70B7-88DA26EA945E}"/>
          </ac:picMkLst>
        </pc:picChg>
      </pc:sldChg>
      <pc:sldChg chg="addSp delSp modSp new mod">
        <pc:chgData name="luciano senger" userId="e4eb9531a94916bf" providerId="LiveId" clId="{4F431EBC-DBDE-4968-9880-2CCB537EDC34}" dt="2022-11-16T13:59:34.096" v="683" actId="14100"/>
        <pc:sldMkLst>
          <pc:docMk/>
          <pc:sldMk cId="4292488815" sldId="325"/>
        </pc:sldMkLst>
        <pc:spChg chg="mod">
          <ac:chgData name="luciano senger" userId="e4eb9531a94916bf" providerId="LiveId" clId="{4F431EBC-DBDE-4968-9880-2CCB537EDC34}" dt="2022-11-16T13:59:09.984" v="677" actId="20577"/>
          <ac:spMkLst>
            <pc:docMk/>
            <pc:sldMk cId="4292488815" sldId="325"/>
            <ac:spMk id="2" creationId="{0634FBFE-8361-766F-C162-D24980B1B8AF}"/>
          </ac:spMkLst>
        </pc:spChg>
        <pc:spChg chg="del">
          <ac:chgData name="luciano senger" userId="e4eb9531a94916bf" providerId="LiveId" clId="{4F431EBC-DBDE-4968-9880-2CCB537EDC34}" dt="2022-11-16T13:59:27.961" v="681" actId="22"/>
          <ac:spMkLst>
            <pc:docMk/>
            <pc:sldMk cId="4292488815" sldId="325"/>
            <ac:spMk id="3" creationId="{422C6F19-2C9C-39C9-85F9-755EB76A9DBB}"/>
          </ac:spMkLst>
        </pc:spChg>
        <pc:picChg chg="add mod">
          <ac:chgData name="luciano senger" userId="e4eb9531a94916bf" providerId="LiveId" clId="{4F431EBC-DBDE-4968-9880-2CCB537EDC34}" dt="2022-11-16T13:59:19.503" v="680" actId="14100"/>
          <ac:picMkLst>
            <pc:docMk/>
            <pc:sldMk cId="4292488815" sldId="325"/>
            <ac:picMk id="5" creationId="{4B84E84E-702D-93D4-07E0-3874F8BB2193}"/>
          </ac:picMkLst>
        </pc:picChg>
        <pc:picChg chg="add mod ord">
          <ac:chgData name="luciano senger" userId="e4eb9531a94916bf" providerId="LiveId" clId="{4F431EBC-DBDE-4968-9880-2CCB537EDC34}" dt="2022-11-16T13:59:34.096" v="683" actId="14100"/>
          <ac:picMkLst>
            <pc:docMk/>
            <pc:sldMk cId="4292488815" sldId="325"/>
            <ac:picMk id="7" creationId="{941E422E-2589-B197-D014-C66FB94F4DDA}"/>
          </ac:picMkLst>
        </pc:picChg>
      </pc:sldChg>
      <pc:sldChg chg="addSp delSp modSp new mod">
        <pc:chgData name="luciano senger" userId="e4eb9531a94916bf" providerId="LiveId" clId="{4F431EBC-DBDE-4968-9880-2CCB537EDC34}" dt="2022-11-16T14:05:51.630" v="806" actId="166"/>
        <pc:sldMkLst>
          <pc:docMk/>
          <pc:sldMk cId="4273169592" sldId="326"/>
        </pc:sldMkLst>
        <pc:spChg chg="mod">
          <ac:chgData name="luciano senger" userId="e4eb9531a94916bf" providerId="LiveId" clId="{4F431EBC-DBDE-4968-9880-2CCB537EDC34}" dt="2022-11-16T14:00:40.599" v="791" actId="20577"/>
          <ac:spMkLst>
            <pc:docMk/>
            <pc:sldMk cId="4273169592" sldId="326"/>
            <ac:spMk id="2" creationId="{CDDA9A0E-E2FB-BBA2-EAFE-BF52D411D3E5}"/>
          </ac:spMkLst>
        </pc:spChg>
        <pc:spChg chg="del">
          <ac:chgData name="luciano senger" userId="e4eb9531a94916bf" providerId="LiveId" clId="{4F431EBC-DBDE-4968-9880-2CCB537EDC34}" dt="2022-11-16T14:04:45.488" v="792" actId="22"/>
          <ac:spMkLst>
            <pc:docMk/>
            <pc:sldMk cId="4273169592" sldId="326"/>
            <ac:spMk id="3" creationId="{5F90747C-8EC2-FABE-6905-F9BD52F58EFA}"/>
          </ac:spMkLst>
        </pc:spChg>
        <pc:picChg chg="add mod ord">
          <ac:chgData name="luciano senger" userId="e4eb9531a94916bf" providerId="LiveId" clId="{4F431EBC-DBDE-4968-9880-2CCB537EDC34}" dt="2022-11-16T14:05:51.630" v="806" actId="166"/>
          <ac:picMkLst>
            <pc:docMk/>
            <pc:sldMk cId="4273169592" sldId="326"/>
            <ac:picMk id="5" creationId="{FE447FD3-3539-0349-421F-F9489A75E429}"/>
          </ac:picMkLst>
        </pc:picChg>
        <pc:picChg chg="add del mod">
          <ac:chgData name="luciano senger" userId="e4eb9531a94916bf" providerId="LiveId" clId="{4F431EBC-DBDE-4968-9880-2CCB537EDC34}" dt="2022-11-16T14:05:31.255" v="798" actId="478"/>
          <ac:picMkLst>
            <pc:docMk/>
            <pc:sldMk cId="4273169592" sldId="326"/>
            <ac:picMk id="7" creationId="{7A15CBF7-20BC-35AA-4ABE-8C33FDF1B133}"/>
          </ac:picMkLst>
        </pc:picChg>
        <pc:picChg chg="add mod">
          <ac:chgData name="luciano senger" userId="e4eb9531a94916bf" providerId="LiveId" clId="{4F431EBC-DBDE-4968-9880-2CCB537EDC34}" dt="2022-11-16T14:05:43.422" v="803" actId="14100"/>
          <ac:picMkLst>
            <pc:docMk/>
            <pc:sldMk cId="4273169592" sldId="326"/>
            <ac:picMk id="9" creationId="{93169DE6-D702-B47E-99EC-0D8B8D8D4204}"/>
          </ac:picMkLst>
        </pc:picChg>
      </pc:sldChg>
      <pc:sldChg chg="addSp delSp modSp new mod">
        <pc:chgData name="luciano senger" userId="e4eb9531a94916bf" providerId="LiveId" clId="{4F431EBC-DBDE-4968-9880-2CCB537EDC34}" dt="2022-11-16T14:15:00.702" v="864" actId="1076"/>
        <pc:sldMkLst>
          <pc:docMk/>
          <pc:sldMk cId="762936008" sldId="327"/>
        </pc:sldMkLst>
        <pc:spChg chg="mod">
          <ac:chgData name="luciano senger" userId="e4eb9531a94916bf" providerId="LiveId" clId="{4F431EBC-DBDE-4968-9880-2CCB537EDC34}" dt="2022-11-16T14:10:05.721" v="837" actId="20577"/>
          <ac:spMkLst>
            <pc:docMk/>
            <pc:sldMk cId="762936008" sldId="327"/>
            <ac:spMk id="2" creationId="{58B0CB76-C254-D805-2982-30BAFC26244B}"/>
          </ac:spMkLst>
        </pc:spChg>
        <pc:spChg chg="del">
          <ac:chgData name="luciano senger" userId="e4eb9531a94916bf" providerId="LiveId" clId="{4F431EBC-DBDE-4968-9880-2CCB537EDC34}" dt="2022-11-16T14:14:15.898" v="838" actId="22"/>
          <ac:spMkLst>
            <pc:docMk/>
            <pc:sldMk cId="762936008" sldId="327"/>
            <ac:spMk id="3" creationId="{956B6A07-CF76-1B29-12E2-C064012666B4}"/>
          </ac:spMkLst>
        </pc:spChg>
        <pc:picChg chg="add mod ord">
          <ac:chgData name="luciano senger" userId="e4eb9531a94916bf" providerId="LiveId" clId="{4F431EBC-DBDE-4968-9880-2CCB537EDC34}" dt="2022-11-16T14:14:54.359" v="860" actId="14861"/>
          <ac:picMkLst>
            <pc:docMk/>
            <pc:sldMk cId="762936008" sldId="327"/>
            <ac:picMk id="5" creationId="{AF55F534-CE2E-6775-8443-D409004C436B}"/>
          </ac:picMkLst>
        </pc:picChg>
        <pc:picChg chg="add mod">
          <ac:chgData name="luciano senger" userId="e4eb9531a94916bf" providerId="LiveId" clId="{4F431EBC-DBDE-4968-9880-2CCB537EDC34}" dt="2022-11-16T14:15:00.702" v="864" actId="1076"/>
          <ac:picMkLst>
            <pc:docMk/>
            <pc:sldMk cId="762936008" sldId="327"/>
            <ac:picMk id="7" creationId="{6649B383-B125-4405-B549-C1DEDC4C2F19}"/>
          </ac:picMkLst>
        </pc:picChg>
      </pc:sldChg>
      <pc:sldChg chg="addSp delSp modSp new mod">
        <pc:chgData name="luciano senger" userId="e4eb9531a94916bf" providerId="LiveId" clId="{4F431EBC-DBDE-4968-9880-2CCB537EDC34}" dt="2022-11-16T17:54:01.388" v="884" actId="1076"/>
        <pc:sldMkLst>
          <pc:docMk/>
          <pc:sldMk cId="1426350894" sldId="328"/>
        </pc:sldMkLst>
        <pc:spChg chg="mod">
          <ac:chgData name="luciano senger" userId="e4eb9531a94916bf" providerId="LiveId" clId="{4F431EBC-DBDE-4968-9880-2CCB537EDC34}" dt="2022-11-16T17:53:32.057" v="877" actId="20577"/>
          <ac:spMkLst>
            <pc:docMk/>
            <pc:sldMk cId="1426350894" sldId="328"/>
            <ac:spMk id="2" creationId="{1CC5BDBB-C683-B1F6-A9AE-E3C94926437B}"/>
          </ac:spMkLst>
        </pc:spChg>
        <pc:spChg chg="del">
          <ac:chgData name="luciano senger" userId="e4eb9531a94916bf" providerId="LiveId" clId="{4F431EBC-DBDE-4968-9880-2CCB537EDC34}" dt="2022-11-16T17:53:34.386" v="878" actId="22"/>
          <ac:spMkLst>
            <pc:docMk/>
            <pc:sldMk cId="1426350894" sldId="328"/>
            <ac:spMk id="3" creationId="{D296B1F0-A57C-BA32-44F3-B61AC2476E32}"/>
          </ac:spMkLst>
        </pc:spChg>
        <pc:picChg chg="add mod ord">
          <ac:chgData name="luciano senger" userId="e4eb9531a94916bf" providerId="LiveId" clId="{4F431EBC-DBDE-4968-9880-2CCB537EDC34}" dt="2022-11-16T17:53:39.660" v="880" actId="14100"/>
          <ac:picMkLst>
            <pc:docMk/>
            <pc:sldMk cId="1426350894" sldId="328"/>
            <ac:picMk id="5" creationId="{0A3727DD-72E4-AD85-F8E0-39CA31EF5E33}"/>
          </ac:picMkLst>
        </pc:picChg>
        <pc:picChg chg="add mod">
          <ac:chgData name="luciano senger" userId="e4eb9531a94916bf" providerId="LiveId" clId="{4F431EBC-DBDE-4968-9880-2CCB537EDC34}" dt="2022-11-16T17:54:01.388" v="884" actId="1076"/>
          <ac:picMkLst>
            <pc:docMk/>
            <pc:sldMk cId="1426350894" sldId="328"/>
            <ac:picMk id="7" creationId="{AB43396C-369C-A08D-73DB-0A16D886F03E}"/>
          </ac:picMkLst>
        </pc:picChg>
      </pc:sldChg>
      <pc:sldChg chg="addSp delSp modSp new mod">
        <pc:chgData name="luciano senger" userId="e4eb9531a94916bf" providerId="LiveId" clId="{4F431EBC-DBDE-4968-9880-2CCB537EDC34}" dt="2022-11-16T18:03:46.747" v="978" actId="14100"/>
        <pc:sldMkLst>
          <pc:docMk/>
          <pc:sldMk cId="2946653280" sldId="329"/>
        </pc:sldMkLst>
        <pc:spChg chg="mod">
          <ac:chgData name="luciano senger" userId="e4eb9531a94916bf" providerId="LiveId" clId="{4F431EBC-DBDE-4968-9880-2CCB537EDC34}" dt="2022-11-16T18:02:14.733" v="929" actId="20577"/>
          <ac:spMkLst>
            <pc:docMk/>
            <pc:sldMk cId="2946653280" sldId="329"/>
            <ac:spMk id="2" creationId="{B21E360B-FFE9-D783-71DA-BD4C49086B7D}"/>
          </ac:spMkLst>
        </pc:spChg>
        <pc:spChg chg="del">
          <ac:chgData name="luciano senger" userId="e4eb9531a94916bf" providerId="LiveId" clId="{4F431EBC-DBDE-4968-9880-2CCB537EDC34}" dt="2022-11-16T18:02:16.978" v="930" actId="22"/>
          <ac:spMkLst>
            <pc:docMk/>
            <pc:sldMk cId="2946653280" sldId="329"/>
            <ac:spMk id="3" creationId="{BB02F96E-A01E-DA2B-CADE-BD4C53EC697D}"/>
          </ac:spMkLst>
        </pc:spChg>
        <pc:picChg chg="add mod ord">
          <ac:chgData name="luciano senger" userId="e4eb9531a94916bf" providerId="LiveId" clId="{4F431EBC-DBDE-4968-9880-2CCB537EDC34}" dt="2022-11-16T18:03:43.658" v="977" actId="1076"/>
          <ac:picMkLst>
            <pc:docMk/>
            <pc:sldMk cId="2946653280" sldId="329"/>
            <ac:picMk id="5" creationId="{4EE50260-BDCA-E2D3-8AB9-0E0F12EBFB1C}"/>
          </ac:picMkLst>
        </pc:picChg>
        <pc:picChg chg="add mod">
          <ac:chgData name="luciano senger" userId="e4eb9531a94916bf" providerId="LiveId" clId="{4F431EBC-DBDE-4968-9880-2CCB537EDC34}" dt="2022-11-16T18:03:46.747" v="978" actId="14100"/>
          <ac:picMkLst>
            <pc:docMk/>
            <pc:sldMk cId="2946653280" sldId="329"/>
            <ac:picMk id="7" creationId="{6A9C7618-3250-2949-6D77-D7D250BD51E9}"/>
          </ac:picMkLst>
        </pc:picChg>
        <pc:picChg chg="add mod">
          <ac:chgData name="luciano senger" userId="e4eb9531a94916bf" providerId="LiveId" clId="{4F431EBC-DBDE-4968-9880-2CCB537EDC34}" dt="2022-11-16T18:03:39.794" v="975" actId="1076"/>
          <ac:picMkLst>
            <pc:docMk/>
            <pc:sldMk cId="2946653280" sldId="329"/>
            <ac:picMk id="9" creationId="{0BA3B60A-6BAA-8DC2-913C-ABF473C2D49A}"/>
          </ac:picMkLst>
        </pc:picChg>
      </pc:sldChg>
      <pc:sldChg chg="addSp delSp modSp new mod">
        <pc:chgData name="luciano senger" userId="e4eb9531a94916bf" providerId="LiveId" clId="{4F431EBC-DBDE-4968-9880-2CCB537EDC34}" dt="2022-11-16T18:08:16.588" v="1026" actId="1076"/>
        <pc:sldMkLst>
          <pc:docMk/>
          <pc:sldMk cId="1074920450" sldId="330"/>
        </pc:sldMkLst>
        <pc:spChg chg="mod">
          <ac:chgData name="luciano senger" userId="e4eb9531a94916bf" providerId="LiveId" clId="{4F431EBC-DBDE-4968-9880-2CCB537EDC34}" dt="2022-11-16T18:07:57.320" v="1019" actId="20577"/>
          <ac:spMkLst>
            <pc:docMk/>
            <pc:sldMk cId="1074920450" sldId="330"/>
            <ac:spMk id="2" creationId="{6AFE6D99-DB97-6D21-8AC1-024C7F679E4B}"/>
          </ac:spMkLst>
        </pc:spChg>
        <pc:spChg chg="del">
          <ac:chgData name="luciano senger" userId="e4eb9531a94916bf" providerId="LiveId" clId="{4F431EBC-DBDE-4968-9880-2CCB537EDC34}" dt="2022-11-16T18:07:59.347" v="1020" actId="22"/>
          <ac:spMkLst>
            <pc:docMk/>
            <pc:sldMk cId="1074920450" sldId="330"/>
            <ac:spMk id="3" creationId="{7E61B19C-F9AD-5F37-93A2-6076EF7B74F7}"/>
          </ac:spMkLst>
        </pc:spChg>
        <pc:picChg chg="add mod ord">
          <ac:chgData name="luciano senger" userId="e4eb9531a94916bf" providerId="LiveId" clId="{4F431EBC-DBDE-4968-9880-2CCB537EDC34}" dt="2022-11-16T18:08:03.416" v="1022" actId="14100"/>
          <ac:picMkLst>
            <pc:docMk/>
            <pc:sldMk cId="1074920450" sldId="330"/>
            <ac:picMk id="5" creationId="{F5D3EBFC-92EC-7992-1DBA-B19F162E6EA8}"/>
          </ac:picMkLst>
        </pc:picChg>
        <pc:picChg chg="add mod">
          <ac:chgData name="luciano senger" userId="e4eb9531a94916bf" providerId="LiveId" clId="{4F431EBC-DBDE-4968-9880-2CCB537EDC34}" dt="2022-11-16T18:08:16.588" v="1026" actId="1076"/>
          <ac:picMkLst>
            <pc:docMk/>
            <pc:sldMk cId="1074920450" sldId="330"/>
            <ac:picMk id="7" creationId="{DDAEA42A-21F2-4F0F-4447-B71099836D3F}"/>
          </ac:picMkLst>
        </pc:picChg>
      </pc:sldChg>
      <pc:sldChg chg="addSp delSp modSp new mod">
        <pc:chgData name="luciano senger" userId="e4eb9531a94916bf" providerId="LiveId" clId="{4F431EBC-DBDE-4968-9880-2CCB537EDC34}" dt="2022-11-16T18:12:59.680" v="1045" actId="1076"/>
        <pc:sldMkLst>
          <pc:docMk/>
          <pc:sldMk cId="11550199" sldId="331"/>
        </pc:sldMkLst>
        <pc:spChg chg="mod">
          <ac:chgData name="luciano senger" userId="e4eb9531a94916bf" providerId="LiveId" clId="{4F431EBC-DBDE-4968-9880-2CCB537EDC34}" dt="2022-11-16T18:11:19.375" v="1035" actId="20577"/>
          <ac:spMkLst>
            <pc:docMk/>
            <pc:sldMk cId="11550199" sldId="331"/>
            <ac:spMk id="2" creationId="{8940C68B-9E2B-87EA-9C59-1BE466BA629F}"/>
          </ac:spMkLst>
        </pc:spChg>
        <pc:spChg chg="del">
          <ac:chgData name="luciano senger" userId="e4eb9531a94916bf" providerId="LiveId" clId="{4F431EBC-DBDE-4968-9880-2CCB537EDC34}" dt="2022-11-16T18:11:21.975" v="1036" actId="22"/>
          <ac:spMkLst>
            <pc:docMk/>
            <pc:sldMk cId="11550199" sldId="331"/>
            <ac:spMk id="3" creationId="{557B9EEA-F6C9-FCDE-2308-B22D14D3A728}"/>
          </ac:spMkLst>
        </pc:spChg>
        <pc:picChg chg="add mod ord">
          <ac:chgData name="luciano senger" userId="e4eb9531a94916bf" providerId="LiveId" clId="{4F431EBC-DBDE-4968-9880-2CCB537EDC34}" dt="2022-11-16T18:11:26.739" v="1041" actId="1076"/>
          <ac:picMkLst>
            <pc:docMk/>
            <pc:sldMk cId="11550199" sldId="331"/>
            <ac:picMk id="5" creationId="{ED844469-F5D7-454A-C5DE-FB3BDED0A969}"/>
          </ac:picMkLst>
        </pc:picChg>
        <pc:picChg chg="add mod">
          <ac:chgData name="luciano senger" userId="e4eb9531a94916bf" providerId="LiveId" clId="{4F431EBC-DBDE-4968-9880-2CCB537EDC34}" dt="2022-11-16T18:12:59.680" v="1045" actId="1076"/>
          <ac:picMkLst>
            <pc:docMk/>
            <pc:sldMk cId="11550199" sldId="331"/>
            <ac:picMk id="7" creationId="{BCD45272-AF17-E030-0EBF-AFF469154316}"/>
          </ac:picMkLst>
        </pc:picChg>
      </pc:sldChg>
      <pc:sldChg chg="addSp delSp modSp new mod">
        <pc:chgData name="luciano senger" userId="e4eb9531a94916bf" providerId="LiveId" clId="{4F431EBC-DBDE-4968-9880-2CCB537EDC34}" dt="2022-11-16T18:27:23.472" v="1070" actId="1076"/>
        <pc:sldMkLst>
          <pc:docMk/>
          <pc:sldMk cId="3310109854" sldId="332"/>
        </pc:sldMkLst>
        <pc:spChg chg="mod">
          <ac:chgData name="luciano senger" userId="e4eb9531a94916bf" providerId="LiveId" clId="{4F431EBC-DBDE-4968-9880-2CCB537EDC34}" dt="2022-11-16T18:26:27.820" v="1061" actId="20577"/>
          <ac:spMkLst>
            <pc:docMk/>
            <pc:sldMk cId="3310109854" sldId="332"/>
            <ac:spMk id="2" creationId="{9E2917BC-6FC9-70BC-3034-7FEA8A1FBB16}"/>
          </ac:spMkLst>
        </pc:spChg>
        <pc:spChg chg="del">
          <ac:chgData name="luciano senger" userId="e4eb9531a94916bf" providerId="LiveId" clId="{4F431EBC-DBDE-4968-9880-2CCB537EDC34}" dt="2022-11-16T18:27:05.734" v="1065" actId="22"/>
          <ac:spMkLst>
            <pc:docMk/>
            <pc:sldMk cId="3310109854" sldId="332"/>
            <ac:spMk id="3" creationId="{0D82199A-FAA4-912A-8F5E-885DBB51B64E}"/>
          </ac:spMkLst>
        </pc:spChg>
        <pc:picChg chg="add mod">
          <ac:chgData name="luciano senger" userId="e4eb9531a94916bf" providerId="LiveId" clId="{4F431EBC-DBDE-4968-9880-2CCB537EDC34}" dt="2022-11-16T18:26:57.206" v="1064" actId="14100"/>
          <ac:picMkLst>
            <pc:docMk/>
            <pc:sldMk cId="3310109854" sldId="332"/>
            <ac:picMk id="5" creationId="{2C635327-873E-3222-71B0-521290FEB6C5}"/>
          </ac:picMkLst>
        </pc:picChg>
        <pc:picChg chg="add mod ord">
          <ac:chgData name="luciano senger" userId="e4eb9531a94916bf" providerId="LiveId" clId="{4F431EBC-DBDE-4968-9880-2CCB537EDC34}" dt="2022-11-16T18:27:09.217" v="1067" actId="1076"/>
          <ac:picMkLst>
            <pc:docMk/>
            <pc:sldMk cId="3310109854" sldId="332"/>
            <ac:picMk id="7" creationId="{1D6A5281-899D-9FDC-D73B-B689E24D400F}"/>
          </ac:picMkLst>
        </pc:picChg>
        <pc:picChg chg="add mod">
          <ac:chgData name="luciano senger" userId="e4eb9531a94916bf" providerId="LiveId" clId="{4F431EBC-DBDE-4968-9880-2CCB537EDC34}" dt="2022-11-16T18:27:23.472" v="1070" actId="1076"/>
          <ac:picMkLst>
            <pc:docMk/>
            <pc:sldMk cId="3310109854" sldId="332"/>
            <ac:picMk id="9" creationId="{7D1B9B85-8DAD-2514-9AEC-DB84B574A944}"/>
          </ac:picMkLst>
        </pc:picChg>
      </pc:sldChg>
      <pc:sldChg chg="addSp delSp modSp new mod">
        <pc:chgData name="luciano senger" userId="e4eb9531a94916bf" providerId="LiveId" clId="{4F431EBC-DBDE-4968-9880-2CCB537EDC34}" dt="2022-11-16T18:39:19.729" v="1268"/>
        <pc:sldMkLst>
          <pc:docMk/>
          <pc:sldMk cId="1011886720" sldId="333"/>
        </pc:sldMkLst>
        <pc:spChg chg="mod">
          <ac:chgData name="luciano senger" userId="e4eb9531a94916bf" providerId="LiveId" clId="{4F431EBC-DBDE-4968-9880-2CCB537EDC34}" dt="2022-11-16T18:38:52.999" v="1265" actId="20577"/>
          <ac:spMkLst>
            <pc:docMk/>
            <pc:sldMk cId="1011886720" sldId="333"/>
            <ac:spMk id="2" creationId="{60C78A3F-D0B7-39B1-6DDC-AEE776266FEA}"/>
          </ac:spMkLst>
        </pc:spChg>
        <pc:spChg chg="mod">
          <ac:chgData name="luciano senger" userId="e4eb9531a94916bf" providerId="LiveId" clId="{4F431EBC-DBDE-4968-9880-2CCB537EDC34}" dt="2022-11-16T18:39:13.180" v="1266" actId="20577"/>
          <ac:spMkLst>
            <pc:docMk/>
            <pc:sldMk cId="1011886720" sldId="333"/>
            <ac:spMk id="3" creationId="{1D16E76B-3F8E-BD68-558D-BD4E3700F5F3}"/>
          </ac:spMkLst>
        </pc:spChg>
        <pc:spChg chg="add del">
          <ac:chgData name="luciano senger" userId="e4eb9531a94916bf" providerId="LiveId" clId="{4F431EBC-DBDE-4968-9880-2CCB537EDC34}" dt="2022-11-16T18:39:19.729" v="1268"/>
          <ac:spMkLst>
            <pc:docMk/>
            <pc:sldMk cId="1011886720" sldId="333"/>
            <ac:spMk id="4" creationId="{8B076FF4-586A-F044-E7AB-DF0918F21251}"/>
          </ac:spMkLst>
        </pc:spChg>
      </pc:sldChg>
    </pc:docChg>
  </pc:docChgLst>
  <pc:docChgLst>
    <pc:chgData name="luciano senger" userId="e4eb9531a94916bf" providerId="LiveId" clId="{1E786392-272C-4836-BDDA-3F880B60C8E6}"/>
    <pc:docChg chg="custSel addSld delSld modSld">
      <pc:chgData name="luciano senger" userId="e4eb9531a94916bf" providerId="LiveId" clId="{1E786392-272C-4836-BDDA-3F880B60C8E6}" dt="2022-11-17T13:50:06.977" v="1437" actId="207"/>
      <pc:docMkLst>
        <pc:docMk/>
      </pc:docMkLst>
      <pc:sldChg chg="addSp delSp modSp mod">
        <pc:chgData name="luciano senger" userId="e4eb9531a94916bf" providerId="LiveId" clId="{1E786392-272C-4836-BDDA-3F880B60C8E6}" dt="2022-11-17T13:42:01.281" v="950" actId="113"/>
        <pc:sldMkLst>
          <pc:docMk/>
          <pc:sldMk cId="0" sldId="256"/>
        </pc:sldMkLst>
        <pc:spChg chg="mod">
          <ac:chgData name="luciano senger" userId="e4eb9531a94916bf" providerId="LiveId" clId="{1E786392-272C-4836-BDDA-3F880B60C8E6}" dt="2022-11-17T11:57:10.375" v="379" actId="20577"/>
          <ac:spMkLst>
            <pc:docMk/>
            <pc:sldMk cId="0" sldId="256"/>
            <ac:spMk id="5122" creationId="{DE854966-5831-48E8-9B1D-7C4B3BD20390}"/>
          </ac:spMkLst>
        </pc:spChg>
        <pc:spChg chg="del">
          <ac:chgData name="luciano senger" userId="e4eb9531a94916bf" providerId="LiveId" clId="{1E786392-272C-4836-BDDA-3F880B60C8E6}" dt="2022-11-17T11:55:13.729" v="116" actId="478"/>
          <ac:spMkLst>
            <pc:docMk/>
            <pc:sldMk cId="0" sldId="256"/>
            <ac:spMk id="5123" creationId="{A4AFEB7E-6C1C-440B-8DF2-05447D5F2978}"/>
          </ac:spMkLst>
        </pc:spChg>
        <pc:spChg chg="mod">
          <ac:chgData name="luciano senger" userId="e4eb9531a94916bf" providerId="LiveId" clId="{1E786392-272C-4836-BDDA-3F880B60C8E6}" dt="2022-11-17T13:42:01.281" v="950" actId="113"/>
          <ac:spMkLst>
            <pc:docMk/>
            <pc:sldMk cId="0" sldId="256"/>
            <ac:spMk id="5124" creationId="{EB083DD1-CB7C-4D36-92B8-9A9E658F0962}"/>
          </ac:spMkLst>
        </pc:spChg>
        <pc:picChg chg="add mod">
          <ac:chgData name="luciano senger" userId="e4eb9531a94916bf" providerId="LiveId" clId="{1E786392-272C-4836-BDDA-3F880B60C8E6}" dt="2022-11-17T13:41:56.647" v="948" actId="1076"/>
          <ac:picMkLst>
            <pc:docMk/>
            <pc:sldMk cId="0" sldId="256"/>
            <ac:picMk id="1026" creationId="{759E7E95-CE8C-A5B2-9218-70CF4A47AC20}"/>
          </ac:picMkLst>
        </pc:picChg>
      </pc:sldChg>
      <pc:sldChg chg="delSp mod">
        <pc:chgData name="luciano senger" userId="e4eb9531a94916bf" providerId="LiveId" clId="{1E786392-272C-4836-BDDA-3F880B60C8E6}" dt="2022-11-17T13:44:28.972" v="953" actId="478"/>
        <pc:sldMkLst>
          <pc:docMk/>
          <pc:sldMk cId="0" sldId="258"/>
        </pc:sldMkLst>
        <pc:picChg chg="del">
          <ac:chgData name="luciano senger" userId="e4eb9531a94916bf" providerId="LiveId" clId="{1E786392-272C-4836-BDDA-3F880B60C8E6}" dt="2022-11-17T13:44:28.972" v="953" actId="478"/>
          <ac:picMkLst>
            <pc:docMk/>
            <pc:sldMk cId="0" sldId="258"/>
            <ac:picMk id="3" creationId="{D1C48CA4-053C-27D7-886B-043020437A4C}"/>
          </ac:picMkLst>
        </pc:picChg>
      </pc:sldChg>
      <pc:sldChg chg="addSp delSp modSp mod">
        <pc:chgData name="luciano senger" userId="e4eb9531a94916bf" providerId="LiveId" clId="{1E786392-272C-4836-BDDA-3F880B60C8E6}" dt="2022-11-17T12:01:20.121" v="471" actId="14861"/>
        <pc:sldMkLst>
          <pc:docMk/>
          <pc:sldMk cId="0" sldId="277"/>
        </pc:sldMkLst>
        <pc:picChg chg="add mod">
          <ac:chgData name="luciano senger" userId="e4eb9531a94916bf" providerId="LiveId" clId="{1E786392-272C-4836-BDDA-3F880B60C8E6}" dt="2022-11-17T12:01:20.121" v="471" actId="14861"/>
          <ac:picMkLst>
            <pc:docMk/>
            <pc:sldMk cId="0" sldId="277"/>
            <ac:picMk id="3" creationId="{A38B745C-1B83-99F4-1401-30F926950321}"/>
          </ac:picMkLst>
        </pc:picChg>
        <pc:picChg chg="del">
          <ac:chgData name="luciano senger" userId="e4eb9531a94916bf" providerId="LiveId" clId="{1E786392-272C-4836-BDDA-3F880B60C8E6}" dt="2022-11-17T12:01:03.250" v="444" actId="478"/>
          <ac:picMkLst>
            <pc:docMk/>
            <pc:sldMk cId="0" sldId="277"/>
            <ac:picMk id="14339" creationId="{69ADC57D-91CB-457C-BE7C-A21C884EEA16}"/>
          </ac:picMkLst>
        </pc:picChg>
      </pc:sldChg>
      <pc:sldChg chg="delSp modSp mod">
        <pc:chgData name="luciano senger" userId="e4eb9531a94916bf" providerId="LiveId" clId="{1E786392-272C-4836-BDDA-3F880B60C8E6}" dt="2022-11-17T12:13:38.531" v="561" actId="6549"/>
        <pc:sldMkLst>
          <pc:docMk/>
          <pc:sldMk cId="0" sldId="278"/>
        </pc:sldMkLst>
        <pc:spChg chg="mod">
          <ac:chgData name="luciano senger" userId="e4eb9531a94916bf" providerId="LiveId" clId="{1E786392-272C-4836-BDDA-3F880B60C8E6}" dt="2022-11-17T12:13:38.531" v="561" actId="6549"/>
          <ac:spMkLst>
            <pc:docMk/>
            <pc:sldMk cId="0" sldId="278"/>
            <ac:spMk id="3" creationId="{C12552D5-96EC-439D-91E1-BC814B351D93}"/>
          </ac:spMkLst>
        </pc:spChg>
        <pc:spChg chg="mod">
          <ac:chgData name="luciano senger" userId="e4eb9531a94916bf" providerId="LiveId" clId="{1E786392-272C-4836-BDDA-3F880B60C8E6}" dt="2022-11-17T12:13:10.824" v="556" actId="20577"/>
          <ac:spMkLst>
            <pc:docMk/>
            <pc:sldMk cId="0" sldId="278"/>
            <ac:spMk id="15362" creationId="{70AF3017-B3F0-408E-931B-19BA18CAC830}"/>
          </ac:spMkLst>
        </pc:spChg>
        <pc:picChg chg="del">
          <ac:chgData name="luciano senger" userId="e4eb9531a94916bf" providerId="LiveId" clId="{1E786392-272C-4836-BDDA-3F880B60C8E6}" dt="2022-11-17T12:12:32.763" v="550" actId="478"/>
          <ac:picMkLst>
            <pc:docMk/>
            <pc:sldMk cId="0" sldId="278"/>
            <ac:picMk id="15364" creationId="{784E0B38-A689-4668-AE46-55E5229BBD7E}"/>
          </ac:picMkLst>
        </pc:picChg>
      </pc:sldChg>
      <pc:sldChg chg="del">
        <pc:chgData name="luciano senger" userId="e4eb9531a94916bf" providerId="LiveId" clId="{1E786392-272C-4836-BDDA-3F880B60C8E6}" dt="2022-11-17T12:13:48.344" v="563" actId="2696"/>
        <pc:sldMkLst>
          <pc:docMk/>
          <pc:sldMk cId="0" sldId="279"/>
        </pc:sldMkLst>
      </pc:sldChg>
      <pc:sldChg chg="modSp del mod">
        <pc:chgData name="luciano senger" userId="e4eb9531a94916bf" providerId="LiveId" clId="{1E786392-272C-4836-BDDA-3F880B60C8E6}" dt="2022-11-17T12:13:44.329" v="562" actId="2696"/>
        <pc:sldMkLst>
          <pc:docMk/>
          <pc:sldMk cId="0" sldId="280"/>
        </pc:sldMkLst>
        <pc:spChg chg="mod">
          <ac:chgData name="luciano senger" userId="e4eb9531a94916bf" providerId="LiveId" clId="{1E786392-272C-4836-BDDA-3F880B60C8E6}" dt="2022-11-17T12:12:45.595" v="552" actId="5793"/>
          <ac:spMkLst>
            <pc:docMk/>
            <pc:sldMk cId="0" sldId="280"/>
            <ac:spMk id="3" creationId="{DBF58D66-80B2-45AB-8A66-15719C57F71C}"/>
          </ac:spMkLst>
        </pc:spChg>
      </pc:sldChg>
      <pc:sldChg chg="del">
        <pc:chgData name="luciano senger" userId="e4eb9531a94916bf" providerId="LiveId" clId="{1E786392-272C-4836-BDDA-3F880B60C8E6}" dt="2022-11-17T11:57:50.291" v="381" actId="2696"/>
        <pc:sldMkLst>
          <pc:docMk/>
          <pc:sldMk cId="4257028723" sldId="314"/>
        </pc:sldMkLst>
      </pc:sldChg>
      <pc:sldChg chg="del">
        <pc:chgData name="luciano senger" userId="e4eb9531a94916bf" providerId="LiveId" clId="{1E786392-272C-4836-BDDA-3F880B60C8E6}" dt="2022-11-17T11:59:36.834" v="442" actId="2696"/>
        <pc:sldMkLst>
          <pc:docMk/>
          <pc:sldMk cId="2932578039" sldId="319"/>
        </pc:sldMkLst>
      </pc:sldChg>
      <pc:sldChg chg="modSp mod">
        <pc:chgData name="luciano senger" userId="e4eb9531a94916bf" providerId="LiveId" clId="{1E786392-272C-4836-BDDA-3F880B60C8E6}" dt="2022-11-17T13:44:58.328" v="957" actId="113"/>
        <pc:sldMkLst>
          <pc:docMk/>
          <pc:sldMk cId="1101110057" sldId="320"/>
        </pc:sldMkLst>
        <pc:spChg chg="mod">
          <ac:chgData name="luciano senger" userId="e4eb9531a94916bf" providerId="LiveId" clId="{1E786392-272C-4836-BDDA-3F880B60C8E6}" dt="2022-11-17T13:44:58.328" v="957" actId="113"/>
          <ac:spMkLst>
            <pc:docMk/>
            <pc:sldMk cId="1101110057" sldId="320"/>
            <ac:spMk id="3" creationId="{DA30BD6D-6DA8-6777-65A6-9E72C2FBB10A}"/>
          </ac:spMkLst>
        </pc:spChg>
        <pc:picChg chg="mod">
          <ac:chgData name="luciano senger" userId="e4eb9531a94916bf" providerId="LiveId" clId="{1E786392-272C-4836-BDDA-3F880B60C8E6}" dt="2022-11-17T13:44:35.761" v="954" actId="14100"/>
          <ac:picMkLst>
            <pc:docMk/>
            <pc:sldMk cId="1101110057" sldId="320"/>
            <ac:picMk id="5" creationId="{FF4A0CE4-AA88-2407-D9E3-2BF351F42955}"/>
          </ac:picMkLst>
        </pc:picChg>
      </pc:sldChg>
      <pc:sldChg chg="modSp mod">
        <pc:chgData name="luciano senger" userId="e4eb9531a94916bf" providerId="LiveId" clId="{1E786392-272C-4836-BDDA-3F880B60C8E6}" dt="2022-11-17T11:57:26.753" v="380" actId="1076"/>
        <pc:sldMkLst>
          <pc:docMk/>
          <pc:sldMk cId="1494696557" sldId="321"/>
        </pc:sldMkLst>
        <pc:picChg chg="mod">
          <ac:chgData name="luciano senger" userId="e4eb9531a94916bf" providerId="LiveId" clId="{1E786392-272C-4836-BDDA-3F880B60C8E6}" dt="2022-11-17T11:57:26.753" v="380" actId="1076"/>
          <ac:picMkLst>
            <pc:docMk/>
            <pc:sldMk cId="1494696557" sldId="321"/>
            <ac:picMk id="4" creationId="{5BB03958-3625-C5EA-429A-AC109C584AE3}"/>
          </ac:picMkLst>
        </pc:picChg>
      </pc:sldChg>
      <pc:sldChg chg="modSp mod">
        <pc:chgData name="luciano senger" userId="e4eb9531a94916bf" providerId="LiveId" clId="{1E786392-272C-4836-BDDA-3F880B60C8E6}" dt="2022-11-17T11:59:48.014" v="443" actId="20577"/>
        <pc:sldMkLst>
          <pc:docMk/>
          <pc:sldMk cId="4273169592" sldId="326"/>
        </pc:sldMkLst>
        <pc:spChg chg="mod">
          <ac:chgData name="luciano senger" userId="e4eb9531a94916bf" providerId="LiveId" clId="{1E786392-272C-4836-BDDA-3F880B60C8E6}" dt="2022-11-17T11:59:48.014" v="443" actId="20577"/>
          <ac:spMkLst>
            <pc:docMk/>
            <pc:sldMk cId="4273169592" sldId="326"/>
            <ac:spMk id="2" creationId="{CDDA9A0E-E2FB-BBA2-EAFE-BF52D411D3E5}"/>
          </ac:spMkLst>
        </pc:spChg>
      </pc:sldChg>
      <pc:sldChg chg="del">
        <pc:chgData name="luciano senger" userId="e4eb9531a94916bf" providerId="LiveId" clId="{1E786392-272C-4836-BDDA-3F880B60C8E6}" dt="2022-11-17T12:14:25.721" v="564" actId="2696"/>
        <pc:sldMkLst>
          <pc:docMk/>
          <pc:sldMk cId="1011886720" sldId="333"/>
        </pc:sldMkLst>
      </pc:sldChg>
      <pc:sldChg chg="addSp delSp modSp new mod">
        <pc:chgData name="luciano senger" userId="e4eb9531a94916bf" providerId="LiveId" clId="{1E786392-272C-4836-BDDA-3F880B60C8E6}" dt="2022-11-17T12:13:05.173" v="554" actId="20577"/>
        <pc:sldMkLst>
          <pc:docMk/>
          <pc:sldMk cId="3527939237" sldId="334"/>
        </pc:sldMkLst>
        <pc:spChg chg="mod">
          <ac:chgData name="luciano senger" userId="e4eb9531a94916bf" providerId="LiveId" clId="{1E786392-272C-4836-BDDA-3F880B60C8E6}" dt="2022-11-17T12:13:05.173" v="554" actId="20577"/>
          <ac:spMkLst>
            <pc:docMk/>
            <pc:sldMk cId="3527939237" sldId="334"/>
            <ac:spMk id="2" creationId="{5CF5A1C2-33FB-ABCC-6882-0946E1206500}"/>
          </ac:spMkLst>
        </pc:spChg>
        <pc:spChg chg="del">
          <ac:chgData name="luciano senger" userId="e4eb9531a94916bf" providerId="LiveId" clId="{1E786392-272C-4836-BDDA-3F880B60C8E6}" dt="2022-11-17T12:02:35.144" v="521" actId="22"/>
          <ac:spMkLst>
            <pc:docMk/>
            <pc:sldMk cId="3527939237" sldId="334"/>
            <ac:spMk id="3" creationId="{0B020FD9-D345-928C-CB6D-95F6DDDF77E7}"/>
          </ac:spMkLst>
        </pc:spChg>
        <pc:picChg chg="add mod ord">
          <ac:chgData name="luciano senger" userId="e4eb9531a94916bf" providerId="LiveId" clId="{1E786392-272C-4836-BDDA-3F880B60C8E6}" dt="2022-11-17T12:02:40.289" v="524" actId="1076"/>
          <ac:picMkLst>
            <pc:docMk/>
            <pc:sldMk cId="3527939237" sldId="334"/>
            <ac:picMk id="5" creationId="{FF27E91C-D91E-2A55-37DD-973B4F96D224}"/>
          </ac:picMkLst>
        </pc:picChg>
      </pc:sldChg>
      <pc:sldChg chg="addSp delSp modSp new mod">
        <pc:chgData name="luciano senger" userId="e4eb9531a94916bf" providerId="LiveId" clId="{1E786392-272C-4836-BDDA-3F880B60C8E6}" dt="2022-11-17T12:39:13.984" v="658" actId="14100"/>
        <pc:sldMkLst>
          <pc:docMk/>
          <pc:sldMk cId="4058564209" sldId="335"/>
        </pc:sldMkLst>
        <pc:spChg chg="mod">
          <ac:chgData name="luciano senger" userId="e4eb9531a94916bf" providerId="LiveId" clId="{1E786392-272C-4836-BDDA-3F880B60C8E6}" dt="2022-11-17T12:28:34.981" v="646" actId="20577"/>
          <ac:spMkLst>
            <pc:docMk/>
            <pc:sldMk cId="4058564209" sldId="335"/>
            <ac:spMk id="2" creationId="{0F2E14A9-5218-2065-699A-FCB6BA0BA6EE}"/>
          </ac:spMkLst>
        </pc:spChg>
        <pc:spChg chg="del">
          <ac:chgData name="luciano senger" userId="e4eb9531a94916bf" providerId="LiveId" clId="{1E786392-272C-4836-BDDA-3F880B60C8E6}" dt="2022-11-17T12:28:38.230" v="647" actId="478"/>
          <ac:spMkLst>
            <pc:docMk/>
            <pc:sldMk cId="4058564209" sldId="335"/>
            <ac:spMk id="3" creationId="{698C7E73-F596-CDE6-4E35-F9E34C98CF25}"/>
          </ac:spMkLst>
        </pc:spChg>
        <pc:picChg chg="add del mod">
          <ac:chgData name="luciano senger" userId="e4eb9531a94916bf" providerId="LiveId" clId="{1E786392-272C-4836-BDDA-3F880B60C8E6}" dt="2022-11-17T12:38:31.993" v="651" actId="478"/>
          <ac:picMkLst>
            <pc:docMk/>
            <pc:sldMk cId="4058564209" sldId="335"/>
            <ac:picMk id="5" creationId="{50F88820-623C-2F74-891F-668A61E5E1AD}"/>
          </ac:picMkLst>
        </pc:picChg>
        <pc:picChg chg="add mod">
          <ac:chgData name="luciano senger" userId="e4eb9531a94916bf" providerId="LiveId" clId="{1E786392-272C-4836-BDDA-3F880B60C8E6}" dt="2022-11-17T12:39:10.219" v="657" actId="14100"/>
          <ac:picMkLst>
            <pc:docMk/>
            <pc:sldMk cId="4058564209" sldId="335"/>
            <ac:picMk id="7" creationId="{E4C02100-5CC8-C6B4-87BF-824B24C6A02B}"/>
          </ac:picMkLst>
        </pc:picChg>
        <pc:picChg chg="add mod">
          <ac:chgData name="luciano senger" userId="e4eb9531a94916bf" providerId="LiveId" clId="{1E786392-272C-4836-BDDA-3F880B60C8E6}" dt="2022-11-17T12:39:13.984" v="658" actId="14100"/>
          <ac:picMkLst>
            <pc:docMk/>
            <pc:sldMk cId="4058564209" sldId="335"/>
            <ac:picMk id="9" creationId="{4DAB2045-3E30-B703-E3AD-5B3F17FB8746}"/>
          </ac:picMkLst>
        </pc:picChg>
      </pc:sldChg>
      <pc:sldChg chg="addSp modSp new mod">
        <pc:chgData name="luciano senger" userId="e4eb9531a94916bf" providerId="LiveId" clId="{1E786392-272C-4836-BDDA-3F880B60C8E6}" dt="2022-11-17T12:49:09.976" v="744" actId="14100"/>
        <pc:sldMkLst>
          <pc:docMk/>
          <pc:sldMk cId="2726073155" sldId="336"/>
        </pc:sldMkLst>
        <pc:spChg chg="mod">
          <ac:chgData name="luciano senger" userId="e4eb9531a94916bf" providerId="LiveId" clId="{1E786392-272C-4836-BDDA-3F880B60C8E6}" dt="2022-11-17T12:48:26.897" v="719" actId="20577"/>
          <ac:spMkLst>
            <pc:docMk/>
            <pc:sldMk cId="2726073155" sldId="336"/>
            <ac:spMk id="2" creationId="{F2F9E9E8-0DE8-1677-DD55-D58FB17505B1}"/>
          </ac:spMkLst>
        </pc:spChg>
        <pc:picChg chg="add mod">
          <ac:chgData name="luciano senger" userId="e4eb9531a94916bf" providerId="LiveId" clId="{1E786392-272C-4836-BDDA-3F880B60C8E6}" dt="2022-11-17T12:49:07.068" v="743" actId="14861"/>
          <ac:picMkLst>
            <pc:docMk/>
            <pc:sldMk cId="2726073155" sldId="336"/>
            <ac:picMk id="5" creationId="{4E1412E6-B647-4781-2B92-AC0BE9CDA478}"/>
          </ac:picMkLst>
        </pc:picChg>
        <pc:picChg chg="add mod">
          <ac:chgData name="luciano senger" userId="e4eb9531a94916bf" providerId="LiveId" clId="{1E786392-272C-4836-BDDA-3F880B60C8E6}" dt="2022-11-17T12:49:09.976" v="744" actId="14100"/>
          <ac:picMkLst>
            <pc:docMk/>
            <pc:sldMk cId="2726073155" sldId="336"/>
            <ac:picMk id="7" creationId="{7E9963E0-E7B0-2554-C9E5-8638F67D075C}"/>
          </ac:picMkLst>
        </pc:picChg>
      </pc:sldChg>
      <pc:sldChg chg="addSp delSp modSp new mod">
        <pc:chgData name="luciano senger" userId="e4eb9531a94916bf" providerId="LiveId" clId="{1E786392-272C-4836-BDDA-3F880B60C8E6}" dt="2022-11-17T12:50:38.936" v="806" actId="14861"/>
        <pc:sldMkLst>
          <pc:docMk/>
          <pc:sldMk cId="1914768351" sldId="337"/>
        </pc:sldMkLst>
        <pc:spChg chg="mod">
          <ac:chgData name="luciano senger" userId="e4eb9531a94916bf" providerId="LiveId" clId="{1E786392-272C-4836-BDDA-3F880B60C8E6}" dt="2022-11-17T12:50:10.121" v="775" actId="20577"/>
          <ac:spMkLst>
            <pc:docMk/>
            <pc:sldMk cId="1914768351" sldId="337"/>
            <ac:spMk id="2" creationId="{43C01DEF-A270-6AC9-6132-BCCE1577E63C}"/>
          </ac:spMkLst>
        </pc:spChg>
        <pc:spChg chg="del">
          <ac:chgData name="luciano senger" userId="e4eb9531a94916bf" providerId="LiveId" clId="{1E786392-272C-4836-BDDA-3F880B60C8E6}" dt="2022-11-17T12:50:11.850" v="776" actId="22"/>
          <ac:spMkLst>
            <pc:docMk/>
            <pc:sldMk cId="1914768351" sldId="337"/>
            <ac:spMk id="3" creationId="{6A000AAC-9B14-675A-C7F8-A4FA85563F23}"/>
          </ac:spMkLst>
        </pc:spChg>
        <pc:picChg chg="add mod ord">
          <ac:chgData name="luciano senger" userId="e4eb9531a94916bf" providerId="LiveId" clId="{1E786392-272C-4836-BDDA-3F880B60C8E6}" dt="2022-11-17T12:50:38.936" v="806" actId="14861"/>
          <ac:picMkLst>
            <pc:docMk/>
            <pc:sldMk cId="1914768351" sldId="337"/>
            <ac:picMk id="5" creationId="{73E6F037-E54E-2E58-96CC-52F4664C9152}"/>
          </ac:picMkLst>
        </pc:picChg>
        <pc:picChg chg="add mod">
          <ac:chgData name="luciano senger" userId="e4eb9531a94916bf" providerId="LiveId" clId="{1E786392-272C-4836-BDDA-3F880B60C8E6}" dt="2022-11-17T12:50:36.189" v="796" actId="14861"/>
          <ac:picMkLst>
            <pc:docMk/>
            <pc:sldMk cId="1914768351" sldId="337"/>
            <ac:picMk id="7" creationId="{6B54E268-E23F-4121-3B1A-2BB9A3963110}"/>
          </ac:picMkLst>
        </pc:picChg>
      </pc:sldChg>
      <pc:sldChg chg="add">
        <pc:chgData name="luciano senger" userId="e4eb9531a94916bf" providerId="LiveId" clId="{1E786392-272C-4836-BDDA-3F880B60C8E6}" dt="2022-11-17T13:42:25.051" v="952"/>
        <pc:sldMkLst>
          <pc:docMk/>
          <pc:sldMk cId="1213976872" sldId="338"/>
        </pc:sldMkLst>
      </pc:sldChg>
      <pc:sldChg chg="addSp delSp modSp add del">
        <pc:chgData name="luciano senger" userId="e4eb9531a94916bf" providerId="LiveId" clId="{1E786392-272C-4836-BDDA-3F880B60C8E6}" dt="2022-11-17T13:42:22.583" v="951" actId="47"/>
        <pc:sldMkLst>
          <pc:docMk/>
          <pc:sldMk cId="2217956537" sldId="338"/>
        </pc:sldMkLst>
        <pc:picChg chg="add del mod">
          <ac:chgData name="luciano senger" userId="e4eb9531a94916bf" providerId="LiveId" clId="{1E786392-272C-4836-BDDA-3F880B60C8E6}" dt="2022-11-17T13:07:21.220" v="875" actId="478"/>
          <ac:picMkLst>
            <pc:docMk/>
            <pc:sldMk cId="2217956537" sldId="338"/>
            <ac:picMk id="1026" creationId="{9E3161E6-9CAF-1695-0E6A-E0DB3D527A43}"/>
          </ac:picMkLst>
        </pc:picChg>
      </pc:sldChg>
      <pc:sldChg chg="modSp new mod">
        <pc:chgData name="luciano senger" userId="e4eb9531a94916bf" providerId="LiveId" clId="{1E786392-272C-4836-BDDA-3F880B60C8E6}" dt="2022-11-17T13:50:06.977" v="1437" actId="207"/>
        <pc:sldMkLst>
          <pc:docMk/>
          <pc:sldMk cId="2002657202" sldId="339"/>
        </pc:sldMkLst>
        <pc:spChg chg="mod">
          <ac:chgData name="luciano senger" userId="e4eb9531a94916bf" providerId="LiveId" clId="{1E786392-272C-4836-BDDA-3F880B60C8E6}" dt="2022-11-17T13:46:21.712" v="986" actId="20577"/>
          <ac:spMkLst>
            <pc:docMk/>
            <pc:sldMk cId="2002657202" sldId="339"/>
            <ac:spMk id="2" creationId="{F6F1249B-8D97-D45D-6451-6B1522BF6B33}"/>
          </ac:spMkLst>
        </pc:spChg>
        <pc:spChg chg="mod">
          <ac:chgData name="luciano senger" userId="e4eb9531a94916bf" providerId="LiveId" clId="{1E786392-272C-4836-BDDA-3F880B60C8E6}" dt="2022-11-17T13:50:06.977" v="1437" actId="207"/>
          <ac:spMkLst>
            <pc:docMk/>
            <pc:sldMk cId="2002657202" sldId="339"/>
            <ac:spMk id="3" creationId="{C160B4F0-D1B5-BB07-5A0B-83BAE4023038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08BA12-D558-4E42-8323-0FCE67F66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62C6AB2-DE24-4419-B44C-D20464B442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F6B67E0-B987-47BB-903F-D4684F9EA49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5F9C359C-675C-46BB-BBDE-12F8F772D0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E217474-BF6E-4AAB-9616-A9F9DC4854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87C3A19-6A60-457D-A759-1356070D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0C0B732A-0C23-4CEE-9739-B2E9C0FA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39CA39-6A72-4E1E-9447-62FB4991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15BBAD61-C402-417C-909A-70BF1ABB27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7000538" y="-11796713"/>
            <a:ext cx="22198013" cy="1248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2D4181C-039F-4DA9-9C0D-4445C8E599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2922728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D83CA-4CF8-4DC7-AA59-63EAFA7E86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0A1C-3B78-4564-A68E-F14F8F911C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78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02EB8-EBF5-421D-B0B5-1E20127BB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EF58-F0BC-4CE8-B3B4-3365E869CD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6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3" y="260350"/>
            <a:ext cx="2878667" cy="58991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3" y="260350"/>
            <a:ext cx="8432800" cy="58991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6B253-7683-4D4E-BA4D-76257DBCBD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83F0-E847-4B68-A722-90085D9452C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2447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3" y="260350"/>
            <a:ext cx="11514667" cy="6429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A9DC7D-F57F-409B-9866-0168455D9F2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E0616-6F08-4CFA-B0D4-C61E9450914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897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D9B731-58DE-43AC-B232-77D440699C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D994B3-5CF1-44AD-9EF2-3044840A9B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372464-DC68-4E29-9BFE-118561E2BB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D09C-4496-4A62-9B3E-A993302700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64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DDB86C-784B-4B0A-AD25-6A1659471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39BF58-1628-485D-A86E-4B9B13462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53C6A1-1E7E-4821-AFB1-0F3DC0ABD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DA494-3F4A-40D1-AF9C-9C8104D1A8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663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A22CB7-BAC2-4376-BD88-AC3A972860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CC3B9D-6F0A-47FB-9425-67EEBABE2E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268B0A9-60E6-44AB-AC4B-91F974141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21829-D19C-4838-8C94-BD5296C8B84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847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2B5307-8617-46ED-8F61-25A987DF94F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7C9C6D-8A0F-489A-B13B-9B3449E0F3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E50E97-BA72-49B4-92B1-662D8107F7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76751-E5DF-4D00-84C0-D60E90F3414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44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B7F34C-F232-40C7-A512-B80E35EE1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6C9464-5654-4295-9BE0-45B09F00EF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6595B6-A7CB-407E-9751-8538AE03CA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BBBB4-3C55-41D3-84C9-7F8D6A2621A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5258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1536-A93E-4ED1-9642-2AF05C8502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03066-B106-401B-9180-430D2FD11E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7C59-8203-414E-8305-376B1C539B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74E4-5238-4721-BB60-5AC40778E20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926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933883-9B05-4254-B099-325A777CAC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E7FFD2-E375-4A50-9044-C51E51D4CD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7E950-68E5-4EA8-8EF8-27ECDDB45FE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AC3-49E6-4B44-9480-E6F2FE5D8E1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253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A91C6-21C9-4112-8A55-2D0BCC7D20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44AE-CA23-4518-82B5-D8E9B9944A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72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8EDC3F-A7D5-476F-84E7-B0345C32BE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08792B-9201-4B47-8853-DC7CDC8ADA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F7A642-4025-42CE-896F-59D0480498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EE6F-156A-4D0C-884C-CAC390131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2167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5BD52-6565-42A2-AE95-F1BAF3854F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4753D0-DB31-4DEA-BF55-16FD827DED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9BE07-53AD-421A-B73A-59F867FF52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5003-0DBE-4647-9C79-1AFB4719C1F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04404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46AD46-95E9-4134-B1EE-7F21847CF8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E3EDAA-33AA-48C1-BB82-7119CB376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C45BAE-9F08-4ADF-BA23-72004C01BC4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D0B04-200D-48B3-A8DD-571371F177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717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2851" y="1341439"/>
            <a:ext cx="2741083" cy="47831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41439"/>
            <a:ext cx="8020051" cy="47831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FE7BCD-F16F-4443-A2C3-C7FBBF5AA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74A7D4-3113-44B8-9FE8-628276E99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3D9F7C-5143-4A48-B110-7E363FBE3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42E7-2654-46DF-81C7-347993A25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57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5F376-AE3C-4B16-812F-973C813EB8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C2315-7373-486C-9BF0-E98A973A8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34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4" y="981075"/>
            <a:ext cx="5558367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1" y="981075"/>
            <a:ext cx="5560484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49154E-8E7E-483A-BEFE-17AB98062B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BE1B-7EE2-48C1-998E-A6538F37EC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554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662363-635C-4480-9CFA-747C87F4D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AE6F3-01FC-484F-A600-86C9883A360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010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AD4C40-A7D9-4457-9EFA-9B9F552E1FD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46AF-BE54-4940-BF81-D6C46C004E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779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93EC179-E5E0-4242-95C4-20079A3DAC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A084E-865F-4F83-8606-3BD2D0CB9A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84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05417-F5F6-4A07-AAAB-B5E1EDEB15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A6C9-A6CB-4D1F-ABEA-85BAB36BFE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6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C9EF6C-5136-4E16-9DA6-EBCBBABFDD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DD9EB-0BDD-4499-93E9-1481AD1B115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809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FCC135B-6C95-47E9-A9FC-2CC39E9F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115146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832738F-225B-4836-97C4-15D64B5D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981075"/>
            <a:ext cx="11322051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68FA86-439C-41A1-9BBD-31D6FB579A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552518" y="6308725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AB71F205-A430-4CA3-B7DF-78687A8E58D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E6E4A5-A752-4C22-B5EF-12B1CDCD1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4718" y="1341438"/>
            <a:ext cx="83439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E048B7-9806-4F1B-9254-B963188EB14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2192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745C360-98CE-4121-8835-54C2AD08E75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5886450"/>
            <a:ext cx="3852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20208-DFD2-41B8-AD1E-3383D395A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360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B25C0C2A-8C7F-43FA-BB34-B5ED5EF83DD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7DAD4740-BFEA-4F44-810B-F384A60D6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4333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ljsenger@uepg.b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jabref.org/" TargetMode="External"/><Relationship Id="rId2" Type="http://schemas.openxmlformats.org/officeDocument/2006/relationships/hyperlink" Target="https://miktex.org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exstudio.org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mailto:ljsenger@uepg.br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3896882"/>
            <a:ext cx="8496944" cy="16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 dirty="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>
                <a:hlinkClick r:id="rId3"/>
              </a:rPr>
              <a:t>ljsenger@uepg.br</a:t>
            </a:r>
            <a:endParaRPr lang="en-US" altLang="pt-BR" sz="2400" dirty="0"/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 err="1"/>
              <a:t>Arquivos</a:t>
            </a:r>
            <a:r>
              <a:rPr lang="en-US" altLang="pt-BR" sz="2400" dirty="0"/>
              <a:t> da palestra </a:t>
            </a:r>
            <a:r>
              <a:rPr lang="en-US" altLang="pt-BR" sz="2400" dirty="0" err="1"/>
              <a:t>disponíveis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b="1" i="1" dirty="0"/>
              <a:t>github.com/</a:t>
            </a:r>
            <a:r>
              <a:rPr lang="en-US" altLang="pt-BR" sz="2400" b="1" i="1" dirty="0" err="1"/>
              <a:t>ljsenger</a:t>
            </a:r>
            <a:r>
              <a:rPr lang="en-US" altLang="pt-BR" sz="2400" b="1" i="1" dirty="0"/>
              <a:t> 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 dirty="0"/>
          </a:p>
        </p:txBody>
      </p:sp>
      <p:pic>
        <p:nvPicPr>
          <p:cNvPr id="1026" name="Picture 2" descr="Logotipo do github - ícones de mídia social grátis">
            <a:extLst>
              <a:ext uri="{FF2B5EF4-FFF2-40B4-BE49-F238E27FC236}">
                <a16:creationId xmlns:a16="http://schemas.microsoft.com/office/drawing/2014/main" id="{759E7E95-CE8C-A5B2-9218-70CF4A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6" y="471793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A9A0E-E2FB-BBA2-EAFE-BF52D411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Refêrencias</a:t>
            </a:r>
            <a:r>
              <a:rPr lang="pt-BR" dirty="0"/>
              <a:t> para figuras, equações...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69DE6-D702-B47E-99EC-0D8B8D8D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9" y="903726"/>
            <a:ext cx="7416824" cy="3063471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447FD3-3539-0349-421F-F9489A75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8091" y="2780928"/>
            <a:ext cx="5145206" cy="3755269"/>
          </a:xfrm>
        </p:spPr>
      </p:pic>
    </p:spTree>
    <p:extLst>
      <p:ext uri="{BB962C8B-B14F-4D97-AF65-F5344CB8AC3E}">
        <p14:creationId xmlns:p14="http://schemas.microsoft.com/office/powerpoint/2010/main" val="42731695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0CB76-C254-D805-2982-30BAFC26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texto em seções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55F534-CE2E-6775-8443-D409004C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7" y="1052736"/>
            <a:ext cx="5877570" cy="4464496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49B383-B125-4405-B549-C1DEDC4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5" y="1917130"/>
            <a:ext cx="5681041" cy="4680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629360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5BDBB-C683-B1F6-A9AE-E3C9492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3727DD-72E4-AD85-F8E0-39CA31EF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980728"/>
            <a:ext cx="8758974" cy="20882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3396C-369C-A08D-73DB-0A16D886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132396"/>
            <a:ext cx="8057356" cy="36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8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E360B-FFE9-D783-71DA-BD4C490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do estilo utilizado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E50260-BDCA-E2D3-8AB9-0E0F12EB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016446"/>
            <a:ext cx="7273735" cy="1457175"/>
          </a:xfr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9C7618-3250-2949-6D77-D7D250BD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552048"/>
            <a:ext cx="6113140" cy="422537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A3B60A-6BAA-8DC2-913C-ABF473C2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74932"/>
            <a:ext cx="5780278" cy="4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32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E6D99-DB97-6D21-8AC1-024C7F67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lista de referências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5D3EBFC-92EC-7992-1DBA-B19F162E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3" y="1052735"/>
            <a:ext cx="4897471" cy="2298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AEA42A-21F2-4F0F-4447-B7109983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708920"/>
            <a:ext cx="6134146" cy="3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04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C68B-9E2B-87EA-9C59-1BE466B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844469-F5D7-454A-C5DE-FB3BDED0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903288"/>
            <a:ext cx="7863648" cy="19622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D45272-AF17-E030-0EBF-AFF4691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789040"/>
            <a:ext cx="8123755" cy="1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17BC-6FC9-70BC-3034-7FEA8A1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</a:t>
            </a:r>
            <a:r>
              <a:rPr lang="pt-BR" dirty="0" err="1"/>
              <a:t>Abnt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6A5281-899D-9FDC-D73B-B689E24D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450" y="4941168"/>
            <a:ext cx="8623550" cy="13236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635327-873E-3222-71B0-521290FE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1052736"/>
            <a:ext cx="5099936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B9B85-8DAD-2514-9AEC-DB84B574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47744"/>
            <a:ext cx="10981719" cy="1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98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D1F1D5E8-2F84-4C13-8D68-DAFAF953B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4DBD094F-3F22-49BB-BFE7-CC45083EF7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Software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Edição avançada de arquivo no formato BibTEX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Classificação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Importação (txt, endnote) e exportação (rtf, html) em vários 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Geração automática de chaves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Busca em bases de dados (artigos) para importação automática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46185B04-47D4-4031-BF2A-866D6B4DE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(II)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38B745C-1B83-99F4-1401-30F9269503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451" y="1268760"/>
            <a:ext cx="11117098" cy="4608512"/>
          </a:xfrm>
          <a:prstGeom prst="rect">
            <a:avLst/>
          </a:prstGeom>
          <a:effectLst>
            <a:softEdge rad="114300"/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5A1C2-33FB-ABCC-6882-0946E1206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(III)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F27E91C-D91E-2A55-37DD-973B4F96D2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2564904"/>
            <a:ext cx="10876338" cy="3240360"/>
          </a:xfrm>
        </p:spPr>
      </p:pic>
    </p:spTree>
    <p:extLst>
      <p:ext uri="{BB962C8B-B14F-4D97-AF65-F5344CB8AC3E}">
        <p14:creationId xmlns:p14="http://schemas.microsoft.com/office/powerpoint/2010/main" val="352793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EB3C-F48B-5E66-5ABE-11577CBF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 Mundo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03958-3625-C5EA-429A-AC109C58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553" y="903288"/>
            <a:ext cx="5982560" cy="32184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6B9B6E-3251-052F-B4A1-B002611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701240"/>
            <a:ext cx="4173552" cy="277502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ACA5E9-CA38-7FCD-D853-A17E980CA13F}"/>
              </a:ext>
            </a:extLst>
          </p:cNvPr>
          <p:cNvSpPr txBox="1"/>
          <p:nvPr/>
        </p:nvSpPr>
        <p:spPr>
          <a:xfrm>
            <a:off x="767408" y="4509120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texto (.</a:t>
            </a:r>
            <a:r>
              <a:rPr lang="pt-BR" dirty="0" err="1">
                <a:solidFill>
                  <a:schemeClr val="tx1"/>
                </a:solidFill>
              </a:rPr>
              <a:t>tex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12921-13C8-ED74-D273-0CD9CE11A842}"/>
              </a:ext>
            </a:extLst>
          </p:cNvPr>
          <p:cNvSpPr txBox="1"/>
          <p:nvPr/>
        </p:nvSpPr>
        <p:spPr>
          <a:xfrm>
            <a:off x="8400256" y="451506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PDF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AE8696-D222-F1E8-93C9-2FD65BEEFDA9}"/>
              </a:ext>
            </a:extLst>
          </p:cNvPr>
          <p:cNvSpPr txBox="1"/>
          <p:nvPr/>
        </p:nvSpPr>
        <p:spPr>
          <a:xfrm>
            <a:off x="4943872" y="450911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Compilação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4EF2D83-9AD9-BE64-6652-0D9A222E3AAB}"/>
              </a:ext>
            </a:extLst>
          </p:cNvPr>
          <p:cNvSpPr/>
          <p:nvPr/>
        </p:nvSpPr>
        <p:spPr bwMode="auto">
          <a:xfrm>
            <a:off x="3777425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13C37A-D932-9E90-4E70-9C70FB795E25}"/>
              </a:ext>
            </a:extLst>
          </p:cNvPr>
          <p:cNvSpPr/>
          <p:nvPr/>
        </p:nvSpPr>
        <p:spPr bwMode="auto">
          <a:xfrm>
            <a:off x="7110543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9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70AF3017-B3F0-408E-931B-19BA18CAC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 (IV)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552D5-96EC-439D-91E1-BC814B35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edição de textos científicos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Copiar </a:t>
            </a:r>
            <a:r>
              <a:rPr lang="pt-BR" dirty="0" err="1"/>
              <a:t>BibTEX</a:t>
            </a:r>
            <a:r>
              <a:rPr lang="pt-BR" dirty="0"/>
              <a:t> da área de transferência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Busca de artigos por autor em </a:t>
            </a:r>
            <a:r>
              <a:rPr lang="pt-BR" dirty="0" err="1"/>
              <a:t>IEEEXplore</a:t>
            </a:r>
            <a:r>
              <a:rPr lang="pt-BR" dirty="0"/>
              <a:t> (próximo slide há captura de tela, versão </a:t>
            </a:r>
            <a:r>
              <a:rPr lang="pt-BR" i="1" dirty="0" err="1"/>
              <a:t>offline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Edição da “ficha de leitura” de artigo (aba </a:t>
            </a:r>
            <a:r>
              <a:rPr lang="pt-BR" i="1" dirty="0" err="1"/>
              <a:t>Review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Anexar arquivo (.</a:t>
            </a:r>
            <a:r>
              <a:rPr lang="pt-BR" dirty="0" err="1"/>
              <a:t>pdf</a:t>
            </a:r>
            <a:r>
              <a:rPr lang="pt-BR" dirty="0"/>
              <a:t>) eletrônico para um artigo (aba </a:t>
            </a:r>
            <a:r>
              <a:rPr lang="pt-BR" i="1" dirty="0"/>
              <a:t>General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base no formato (.</a:t>
            </a:r>
            <a:r>
              <a:rPr lang="pt-BR" dirty="0" err="1"/>
              <a:t>rtf</a:t>
            </a:r>
            <a:r>
              <a:rPr lang="pt-BR" dirty="0"/>
              <a:t>) empregando o modelo Harvard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Aba “General”: vincular </a:t>
            </a:r>
            <a:r>
              <a:rPr lang="pt-BR" dirty="0" err="1"/>
              <a:t>pdf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citações XML (Uso Word) e Formatação ABNT com folhas de estilo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Integração Base com o </a:t>
            </a:r>
            <a:r>
              <a:rPr lang="pt-BR" dirty="0" err="1"/>
              <a:t>Texstudio</a:t>
            </a:r>
            <a:r>
              <a:rPr lang="pt-BR" dirty="0"/>
              <a:t>/</a:t>
            </a:r>
            <a:r>
              <a:rPr lang="pt-BR" dirty="0" err="1"/>
              <a:t>Latex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Recurso </a:t>
            </a:r>
            <a:r>
              <a:rPr lang="pt-BR" dirty="0" err="1"/>
              <a:t>Ctrl+L</a:t>
            </a:r>
            <a:r>
              <a:rPr lang="pt-BR" dirty="0"/>
              <a:t> para integração </a:t>
            </a:r>
            <a:r>
              <a:rPr lang="pt-BR" dirty="0" err="1"/>
              <a:t>Texstudio</a:t>
            </a:r>
            <a:r>
              <a:rPr lang="pt-BR" dirty="0"/>
              <a:t> (</a:t>
            </a:r>
            <a:r>
              <a:rPr lang="pt-BR" dirty="0" err="1"/>
              <a:t>Latex</a:t>
            </a:r>
            <a:r>
              <a:rPr lang="pt-BR" dirty="0"/>
              <a:t>) </a:t>
            </a:r>
            <a:endParaRPr lang="pt-BR" i="1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F2E14A9-5218-2065-699A-FCB6BA0BA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Inserir listagem de código em </a:t>
            </a:r>
            <a:r>
              <a:rPr lang="pt-BR" dirty="0" err="1"/>
              <a:t>Latex</a:t>
            </a: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4C02100-5CC8-C6B4-87BF-824B24C6A0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937262"/>
            <a:ext cx="8353856" cy="14604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4DAB2045-3E30-B703-E3AD-5B3F17FB87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6822" y="2492896"/>
            <a:ext cx="7073602" cy="3943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85642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2F9E9E8-0DE8-1677-DD55-D58FB17505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 para relatório técnico ou dissertação (</a:t>
            </a:r>
            <a:r>
              <a:rPr lang="pt-BR" dirty="0" err="1"/>
              <a:t>report</a:t>
            </a:r>
            <a:r>
              <a:rPr lang="pt-BR" dirty="0"/>
              <a:t>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B2F4549-9A60-0EF8-B140-B243A48F63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1412E6-B647-4781-2B92-AC0BE9CD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912" y="1916832"/>
            <a:ext cx="6690940" cy="4785775"/>
          </a:xfrm>
          <a:prstGeom prst="rect">
            <a:avLst/>
          </a:prstGeom>
          <a:effectLst>
            <a:softEdge rad="165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E9963E0-E7B0-2554-C9E5-8638F67D0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255" y="901686"/>
            <a:ext cx="5092030" cy="3391410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72607315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C01DEF-A270-6AC9-6132-BCCE1577E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Formato </a:t>
            </a:r>
            <a:r>
              <a:rPr lang="pt-BR" dirty="0" err="1"/>
              <a:t>report</a:t>
            </a:r>
            <a:endParaRPr lang="pt-BR" dirty="0"/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73E6F037-E54E-2E58-96CC-52F4664C91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9776" y="3453621"/>
            <a:ext cx="7880301" cy="3155768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B54E268-E23F-4121-3B1A-2BB9A39631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400" y="1052736"/>
            <a:ext cx="4006138" cy="2376264"/>
          </a:xfrm>
          <a:prstGeom prst="rect">
            <a:avLst/>
          </a:prstGeom>
          <a:effectLst>
            <a:softEdge rad="114300"/>
          </a:effectLst>
        </p:spPr>
      </p:pic>
    </p:spTree>
    <p:extLst>
      <p:ext uri="{BB962C8B-B14F-4D97-AF65-F5344CB8AC3E}">
        <p14:creationId xmlns:p14="http://schemas.microsoft.com/office/powerpoint/2010/main" val="1914768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6F1249B-8D97-D45D-6451-6B1522BF6B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Finais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60B4F0-D1B5-BB07-5A0B-83BAE40230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Sistema de tipografia </a:t>
            </a:r>
            <a:r>
              <a:rPr lang="pt-BR" dirty="0" err="1"/>
              <a:t>Latex</a:t>
            </a:r>
            <a:r>
              <a:rPr lang="pt-BR" dirty="0"/>
              <a:t> é adequado para textos científicos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É possível produzir apresentações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Mais de um arquivo pode ser utilizado (incluído) com o comando \input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Formato TCC da </a:t>
            </a:r>
            <a:r>
              <a:rPr lang="pt-BR" dirty="0" err="1"/>
              <a:t>uepg</a:t>
            </a:r>
            <a:r>
              <a:rPr lang="pt-BR" dirty="0"/>
              <a:t> disponível no repositório (github.com/</a:t>
            </a:r>
            <a:r>
              <a:rPr lang="pt-BR" dirty="0" err="1"/>
              <a:t>ljsenger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Links para software: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MikTex</a:t>
            </a:r>
            <a:r>
              <a:rPr lang="pt-BR" dirty="0"/>
              <a:t>: </a:t>
            </a:r>
            <a:r>
              <a:rPr lang="pt-BR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https://miktex.org/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Jabref</a:t>
            </a:r>
            <a:r>
              <a:rPr lang="pt-BR" dirty="0"/>
              <a:t>: </a:t>
            </a:r>
            <a:r>
              <a:rPr lang="pt-BR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https://www.jabref.org/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 err="1"/>
              <a:t>TexStudio</a:t>
            </a:r>
            <a:r>
              <a:rPr lang="pt-BR" dirty="0"/>
              <a:t>: </a:t>
            </a:r>
            <a:r>
              <a:rPr lang="pt-BR" dirty="0"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https://www.texstudio.org/</a:t>
            </a: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00265720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 err="1"/>
              <a:t>Produção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r>
              <a:rPr lang="en-US" altLang="pt-BR" sz="3600" dirty="0"/>
              <a:t> com o </a:t>
            </a:r>
            <a:r>
              <a:rPr lang="en-US" altLang="pt-BR" sz="3600" dirty="0" err="1"/>
              <a:t>compilador</a:t>
            </a:r>
            <a:r>
              <a:rPr lang="en-US" altLang="pt-BR" sz="3600" dirty="0"/>
              <a:t> </a:t>
            </a:r>
            <a:r>
              <a:rPr lang="en-US" altLang="pt-BR" sz="3600" dirty="0" err="1"/>
              <a:t>LaTex</a:t>
            </a:r>
            <a:endParaRPr lang="en-US" altLang="pt-BR" sz="36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27648" y="3896882"/>
            <a:ext cx="8496944" cy="16972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 dirty="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>
                <a:hlinkClick r:id="rId3"/>
              </a:rPr>
              <a:t>ljsenger@uepg.br</a:t>
            </a:r>
            <a:endParaRPr lang="en-US" altLang="pt-BR" sz="2400" dirty="0"/>
          </a:p>
          <a:p>
            <a:pPr eaLnBrk="1" hangingPunct="1">
              <a:spcBef>
                <a:spcPts val="600"/>
              </a:spcBef>
            </a:pPr>
            <a:r>
              <a:rPr lang="en-US" altLang="pt-BR" sz="2400" dirty="0" err="1"/>
              <a:t>Arquivos</a:t>
            </a:r>
            <a:r>
              <a:rPr lang="en-US" altLang="pt-BR" sz="2400" dirty="0"/>
              <a:t> da palestra </a:t>
            </a:r>
            <a:r>
              <a:rPr lang="en-US" altLang="pt-BR" sz="2400" dirty="0" err="1"/>
              <a:t>disponíveis</a:t>
            </a:r>
            <a:r>
              <a:rPr lang="en-US" altLang="pt-BR" sz="2400" dirty="0"/>
              <a:t> </a:t>
            </a:r>
            <a:r>
              <a:rPr lang="en-US" altLang="pt-BR" sz="2400" dirty="0" err="1"/>
              <a:t>em</a:t>
            </a:r>
            <a:r>
              <a:rPr lang="en-US" altLang="pt-BR" sz="2400" dirty="0"/>
              <a:t> </a:t>
            </a:r>
            <a:r>
              <a:rPr lang="en-US" altLang="pt-BR" sz="2400" b="1" i="1" dirty="0"/>
              <a:t>github.com/</a:t>
            </a:r>
            <a:r>
              <a:rPr lang="en-US" altLang="pt-BR" sz="2400" b="1" i="1" dirty="0" err="1"/>
              <a:t>ljsenger</a:t>
            </a:r>
            <a:r>
              <a:rPr lang="en-US" altLang="pt-BR" sz="2400" b="1" i="1" dirty="0"/>
              <a:t> 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 dirty="0"/>
          </a:p>
        </p:txBody>
      </p:sp>
      <p:pic>
        <p:nvPicPr>
          <p:cNvPr id="1026" name="Picture 2" descr="Logotipo do github - ícones de mídia social grátis">
            <a:extLst>
              <a:ext uri="{FF2B5EF4-FFF2-40B4-BE49-F238E27FC236}">
                <a16:creationId xmlns:a16="http://schemas.microsoft.com/office/drawing/2014/main" id="{759E7E95-CE8C-A5B2-9218-70CF4A47AC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0536" y="4717938"/>
            <a:ext cx="504056" cy="504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397687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20D4EC93-3EDB-41DA-921B-0A051D3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Compilador de Textos </a:t>
            </a:r>
            <a:r>
              <a:rPr lang="pt-BR" altLang="pt-BR" dirty="0" err="1"/>
              <a:t>LaTex</a:t>
            </a:r>
            <a:endParaRPr lang="pt-BR" altLang="pt-BR" dirty="0"/>
          </a:p>
        </p:txBody>
      </p:sp>
      <p:pic>
        <p:nvPicPr>
          <p:cNvPr id="4" name="Imagem 3" descr="Pessoa escrevendo em um bloco de anotações">
            <a:extLst>
              <a:ext uri="{FF2B5EF4-FFF2-40B4-BE49-F238E27FC236}">
                <a16:creationId xmlns:a16="http://schemas.microsoft.com/office/drawing/2014/main" id="{F4EFFEB3-DA0E-CC9E-A2A6-BF6E826F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4" y="260350"/>
            <a:ext cx="2450205" cy="16350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E3AEB7-1FA6-EE37-86A7-85BC6063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5" y="1196752"/>
            <a:ext cx="8929919" cy="5178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Qualidade da tipografia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Ferramenta livre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Formatação (apresentação) separada do conteúdo (texto)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Facilidade para equações e inclusão de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Geração automática de elementos </a:t>
            </a:r>
            <a:r>
              <a:rPr lang="pt-BR" dirty="0" err="1"/>
              <a:t>pre-textuais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Referência cruzada facilitada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Gerenciamento de referências (p.e. </a:t>
            </a:r>
            <a:r>
              <a:rPr lang="pt-BR" dirty="0" err="1"/>
              <a:t>bibtex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9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B7C1-68CC-C7C9-ADB8-8A1AA419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0BD6D-6DA8-6777-65A6-9E72C2FBB1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Compilador e pacotes </a:t>
            </a:r>
            <a:r>
              <a:rPr lang="pt-BR" dirty="0" err="1"/>
              <a:t>LaTex</a:t>
            </a:r>
            <a:r>
              <a:rPr lang="pt-BR" dirty="0"/>
              <a:t> (p.e. </a:t>
            </a:r>
            <a:r>
              <a:rPr lang="pt-BR" b="1" dirty="0" err="1"/>
              <a:t>MikTex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Editor de textos (</a:t>
            </a:r>
            <a:r>
              <a:rPr lang="pt-BR" b="1" dirty="0" err="1"/>
              <a:t>TexStudio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Gerenciador de referências </a:t>
            </a:r>
            <a:r>
              <a:rPr lang="pt-BR" b="1" dirty="0" err="1"/>
              <a:t>Jabref</a:t>
            </a:r>
            <a:r>
              <a:rPr lang="pt-BR" b="1" dirty="0"/>
              <a:t> </a:t>
            </a:r>
            <a:r>
              <a:rPr lang="pt-BR" dirty="0"/>
              <a:t>(opcional)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Edição online pode ser realizada com o </a:t>
            </a:r>
            <a:r>
              <a:rPr lang="pt-BR" dirty="0" err="1"/>
              <a:t>Overleaf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 descr="Caixa de ferramentas de madeira">
            <a:extLst>
              <a:ext uri="{FF2B5EF4-FFF2-40B4-BE49-F238E27FC236}">
                <a16:creationId xmlns:a16="http://schemas.microsoft.com/office/drawing/2014/main" id="{FF4A0CE4-AA88-2407-D9E3-2BF351F4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4660" y="268030"/>
            <a:ext cx="3014440" cy="2008842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011100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23E8CA6-B4BC-4D7B-8A19-06AEF3338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 err="1"/>
              <a:t>Extrutura</a:t>
            </a:r>
            <a:r>
              <a:rPr lang="pt-BR" altLang="pt-BR" sz="2800" dirty="0"/>
              <a:t> de um documento </a:t>
            </a:r>
            <a:r>
              <a:rPr lang="pt-BR" altLang="pt-BR" sz="2800" dirty="0" err="1"/>
              <a:t>LaTex</a:t>
            </a:r>
            <a:endParaRPr lang="pt-BR" altLang="pt-BR" sz="2800" dirty="0"/>
          </a:p>
        </p:txBody>
      </p:sp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98BAE73-EE91-4D29-CDA5-E30A4BF3D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58256" y="938561"/>
            <a:ext cx="2848373" cy="438211"/>
          </a:xfrm>
          <a:effectLst>
            <a:softEdge rad="508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2B0213-96CC-CB20-8E12-F0415E12A6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148" y="1052736"/>
            <a:ext cx="5229955" cy="37724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1F7B7-00DC-06A2-C509-2CD29EBBFB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950" y="3331779"/>
            <a:ext cx="6167821" cy="3155173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AB020B8-4252-4D37-38F1-79CEB5A6BCE7}"/>
              </a:ext>
            </a:extLst>
          </p:cNvPr>
          <p:cNvCxnSpPr>
            <a:cxnSpLocks/>
          </p:cNvCxnSpPr>
          <p:nvPr/>
        </p:nvCxnSpPr>
        <p:spPr bwMode="auto">
          <a:xfrm>
            <a:off x="2711624" y="1700808"/>
            <a:ext cx="4752528" cy="18722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E6ACC79-1B53-EA19-537F-57844DC110AE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2973125" y="1157667"/>
            <a:ext cx="2785131" cy="4404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85B34AB3-8951-763F-C221-977EE8FDA2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05887" y="1717462"/>
            <a:ext cx="2753109" cy="457264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22A3CAC-41BF-A494-96C8-A1529587309C}"/>
              </a:ext>
            </a:extLst>
          </p:cNvPr>
          <p:cNvCxnSpPr>
            <a:cxnSpLocks/>
          </p:cNvCxnSpPr>
          <p:nvPr/>
        </p:nvCxnSpPr>
        <p:spPr bwMode="auto">
          <a:xfrm>
            <a:off x="5133562" y="2003984"/>
            <a:ext cx="562119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BC2-89ED-110D-1477-C4D66C9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Espaçamento e quebra de parágrafos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97947-D771-E040-7615-2DA2D030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1556792"/>
            <a:ext cx="11582460" cy="33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7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D64B0-8C53-F63E-2B08-5AD163EC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BAD81-6705-E302-71A5-F968337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97" y="914986"/>
            <a:ext cx="7958641" cy="3738149"/>
          </a:xfrm>
          <a:effectLst>
            <a:softEdge rad="889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4245C-31D7-3E0E-1048-E0CA55D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8" y="4725442"/>
            <a:ext cx="775771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B5C75-A5D9-D192-D54B-EBD3D829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com o uso de ambientes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C1217B-9643-72DA-1A1D-032ACF53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052736"/>
            <a:ext cx="4608512" cy="440814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56969A-E7E9-256A-70B7-88DA26EA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8" y="4869458"/>
            <a:ext cx="6846336" cy="18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0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4FBFE-8361-766F-C162-D24980B1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41E422E-2589-B197-D014-C66FB94F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766" y="2492897"/>
            <a:ext cx="6258195" cy="410475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4E84E-702D-93D4-07E0-3874F8B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2" y="1196751"/>
            <a:ext cx="4542230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8815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22357</TotalTime>
  <Words>464</Words>
  <Application>Microsoft Office PowerPoint</Application>
  <PresentationFormat>Widescreen</PresentationFormat>
  <Paragraphs>71</Paragraphs>
  <Slides>25</Slides>
  <Notes>2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Palatino Linotype</vt:lpstr>
      <vt:lpstr>Times New Roman</vt:lpstr>
      <vt:lpstr>Default Design</vt:lpstr>
      <vt:lpstr>1_Default Design</vt:lpstr>
      <vt:lpstr>Produção de textos com o compilador LaTex</vt:lpstr>
      <vt:lpstr>Olá Mundo</vt:lpstr>
      <vt:lpstr>Compilador de Textos LaTex</vt:lpstr>
      <vt:lpstr>Lista de software</vt:lpstr>
      <vt:lpstr>Extrutura de um documento LaTex</vt:lpstr>
      <vt:lpstr>Espaçamento e quebra de parágrafos</vt:lpstr>
      <vt:lpstr>Equações</vt:lpstr>
      <vt:lpstr>Equações com o uso de ambientes </vt:lpstr>
      <vt:lpstr>Imagens</vt:lpstr>
      <vt:lpstr>Refêrencias para figuras, equações...</vt:lpstr>
      <vt:lpstr>Organização do texto em seções</vt:lpstr>
      <vt:lpstr>Listas</vt:lpstr>
      <vt:lpstr>Comandos do estilo utilizado</vt:lpstr>
      <vt:lpstr>Citações e lista de referências </vt:lpstr>
      <vt:lpstr>Citações</vt:lpstr>
      <vt:lpstr>Citações e Abnt</vt:lpstr>
      <vt:lpstr>Jabref (Gerenciamento de referências)</vt:lpstr>
      <vt:lpstr>Jabref (Gerenciamento de referências) (II)</vt:lpstr>
      <vt:lpstr>Jabref (Gerenciamento de referências) (III)</vt:lpstr>
      <vt:lpstr>Jabref (Gerenciamento de referências) (IV)</vt:lpstr>
      <vt:lpstr>Inserir listagem de código em Latex</vt:lpstr>
      <vt:lpstr>Formato para relatório técnico ou dissertação (report)</vt:lpstr>
      <vt:lpstr>Formato report</vt:lpstr>
      <vt:lpstr>Considerações Finais</vt:lpstr>
      <vt:lpstr>Produção de textos com o compilador LaTex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senger</dc:creator>
  <cp:lastModifiedBy>luciano senger</cp:lastModifiedBy>
  <cp:revision>134</cp:revision>
  <cp:lastPrinted>1601-01-01T00:00:00Z</cp:lastPrinted>
  <dcterms:created xsi:type="dcterms:W3CDTF">1601-01-01T00:00:00Z</dcterms:created>
  <dcterms:modified xsi:type="dcterms:W3CDTF">2022-11-17T13:50:13Z</dcterms:modified>
</cp:coreProperties>
</file>